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9" r:id="rId2"/>
    <p:sldId id="305" r:id="rId3"/>
    <p:sldId id="304" r:id="rId4"/>
    <p:sldId id="302" r:id="rId5"/>
    <p:sldId id="319" r:id="rId6"/>
    <p:sldId id="320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008" autoAdjust="0"/>
    <p:restoredTop sz="94660" autoAdjust="0"/>
  </p:normalViewPr>
  <p:slideViewPr>
    <p:cSldViewPr>
      <p:cViewPr varScale="1">
        <p:scale>
          <a:sx n="81" d="100"/>
          <a:sy n="81" d="100"/>
        </p:scale>
        <p:origin x="354" y="7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D3282617-295F-3A1D-352C-79130E124B3A}"/>
              </a:ext>
            </a:extLst>
          </p:cNvPr>
          <p:cNvSpPr/>
          <p:nvPr/>
        </p:nvSpPr>
        <p:spPr>
          <a:xfrm>
            <a:off x="392363" y="254480"/>
            <a:ext cx="9186588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7620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B9702BA-92FA-AAC8-07FC-57B35395FDCA}"/>
              </a:ext>
            </a:extLst>
          </p:cNvPr>
          <p:cNvSpPr txBox="1"/>
          <p:nvPr/>
        </p:nvSpPr>
        <p:spPr>
          <a:xfrm>
            <a:off x="897382" y="2116029"/>
            <a:ext cx="8325925" cy="4031873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2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お客様各位</a:t>
            </a:r>
          </a:p>
          <a:p>
            <a:pPr algn="l">
              <a:spcAft>
                <a:spcPts val="1800"/>
              </a:spcAft>
            </a:pPr>
            <a:r>
              <a:rPr lang="ja-JP" altLang="en-US" sz="2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平素は格別のご高配を賜り厚く御礼申し上げます。</a:t>
            </a:r>
          </a:p>
          <a:p>
            <a:pPr algn="l">
              <a:spcAft>
                <a:spcPts val="1800"/>
              </a:spcAft>
            </a:pPr>
            <a:r>
              <a:rPr lang="ja-JP" altLang="en-US" sz="2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この度、原材料の高騰などにより、やむなく価格改定を実施させていただきました。</a:t>
            </a:r>
          </a:p>
          <a:p>
            <a:pPr algn="l">
              <a:spcAft>
                <a:spcPts val="1800"/>
              </a:spcAft>
            </a:pPr>
            <a:r>
              <a:rPr lang="ja-JP" altLang="en-US" sz="2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お客様にはご理解、ご協力の程よろしくお願い申し上げます。</a:t>
            </a:r>
          </a:p>
          <a:p>
            <a:pPr algn="r">
              <a:spcAft>
                <a:spcPts val="1800"/>
              </a:spcAft>
            </a:pPr>
            <a:r>
              <a:rPr lang="ja-JP" altLang="en-US" sz="2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店主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9C376CE5-5DF2-ABE4-C794-A4C66B5268FB}"/>
              </a:ext>
            </a:extLst>
          </p:cNvPr>
          <p:cNvSpPr/>
          <p:nvPr/>
        </p:nvSpPr>
        <p:spPr>
          <a:xfrm>
            <a:off x="1001485" y="1853825"/>
            <a:ext cx="7968344" cy="100018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4012DBC0-55D6-390E-03E8-56A919172F65}"/>
              </a:ext>
            </a:extLst>
          </p:cNvPr>
          <p:cNvSpPr txBox="1"/>
          <p:nvPr/>
        </p:nvSpPr>
        <p:spPr>
          <a:xfrm>
            <a:off x="1140869" y="866555"/>
            <a:ext cx="7821320" cy="79479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38100">
                  <a:noFill/>
                </a:ln>
                <a:effectLst/>
              </a:rPr>
              <a:t>価格改定のお知らせ</a:t>
            </a:r>
          </a:p>
        </p:txBody>
      </p:sp>
    </p:spTree>
    <p:extLst>
      <p:ext uri="{BB962C8B-B14F-4D97-AF65-F5344CB8AC3E}">
        <p14:creationId xmlns:p14="http://schemas.microsoft.com/office/powerpoint/2010/main" val="34131783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0" y="304661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149" name="フリーフォーム: 図形 148">
            <a:extLst>
              <a:ext uri="{FF2B5EF4-FFF2-40B4-BE49-F238E27FC236}">
                <a16:creationId xmlns:a16="http://schemas.microsoft.com/office/drawing/2014/main" id="{4DF515A8-73DA-4BE9-A806-51281790037A}"/>
              </a:ext>
            </a:extLst>
          </p:cNvPr>
          <p:cNvSpPr/>
          <p:nvPr/>
        </p:nvSpPr>
        <p:spPr>
          <a:xfrm>
            <a:off x="426598" y="385102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D6C8EBA-77A7-128D-751F-5C9D7C88133C}"/>
              </a:ext>
            </a:extLst>
          </p:cNvPr>
          <p:cNvSpPr txBox="1"/>
          <p:nvPr/>
        </p:nvSpPr>
        <p:spPr>
          <a:xfrm>
            <a:off x="1211707" y="1379096"/>
            <a:ext cx="7482588" cy="426730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価格改定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しました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4012DBC0-55D6-390E-03E8-56A919172F65}"/>
              </a:ext>
            </a:extLst>
          </p:cNvPr>
          <p:cNvSpPr txBox="1"/>
          <p:nvPr/>
        </p:nvSpPr>
        <p:spPr>
          <a:xfrm>
            <a:off x="2284790" y="292793"/>
            <a:ext cx="5551110" cy="625305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u="sng" dirty="0">
                <a:ln w="38100">
                  <a:noFill/>
                </a:ln>
                <a:effectLst/>
              </a:rPr>
              <a:t>価格改定のお知らせ</a:t>
            </a:r>
          </a:p>
        </p:txBody>
      </p:sp>
      <p:sp>
        <p:nvSpPr>
          <p:cNvPr id="47" name="フリーフォーム: 図形 46">
            <a:extLst>
              <a:ext uri="{FF2B5EF4-FFF2-40B4-BE49-F238E27FC236}">
                <a16:creationId xmlns:a16="http://schemas.microsoft.com/office/drawing/2014/main" id="{7966873A-F5C9-DC71-A820-25D95EE2C84E}"/>
              </a:ext>
            </a:extLst>
          </p:cNvPr>
          <p:cNvSpPr/>
          <p:nvPr/>
        </p:nvSpPr>
        <p:spPr>
          <a:xfrm>
            <a:off x="3208182" y="5085172"/>
            <a:ext cx="4980824" cy="1451857"/>
          </a:xfrm>
          <a:custGeom>
            <a:avLst/>
            <a:gdLst>
              <a:gd name="connsiteX0" fmla="*/ 632295 w 4980824"/>
              <a:gd name="connsiteY0" fmla="*/ 0 h 1451857"/>
              <a:gd name="connsiteX1" fmla="*/ 4738843 w 4980824"/>
              <a:gd name="connsiteY1" fmla="*/ 0 h 1451857"/>
              <a:gd name="connsiteX2" fmla="*/ 4980824 w 4980824"/>
              <a:gd name="connsiteY2" fmla="*/ 241981 h 1451857"/>
              <a:gd name="connsiteX3" fmla="*/ 4980824 w 4980824"/>
              <a:gd name="connsiteY3" fmla="*/ 1209876 h 1451857"/>
              <a:gd name="connsiteX4" fmla="*/ 4738843 w 4980824"/>
              <a:gd name="connsiteY4" fmla="*/ 1451857 h 1451857"/>
              <a:gd name="connsiteX5" fmla="*/ 632295 w 4980824"/>
              <a:gd name="connsiteY5" fmla="*/ 1451857 h 1451857"/>
              <a:gd name="connsiteX6" fmla="*/ 390314 w 4980824"/>
              <a:gd name="connsiteY6" fmla="*/ 1209876 h 1451857"/>
              <a:gd name="connsiteX7" fmla="*/ 390314 w 4980824"/>
              <a:gd name="connsiteY7" fmla="*/ 896882 h 1451857"/>
              <a:gd name="connsiteX8" fmla="*/ 0 w 4980824"/>
              <a:gd name="connsiteY8" fmla="*/ 750034 h 1451857"/>
              <a:gd name="connsiteX9" fmla="*/ 390314 w 4980824"/>
              <a:gd name="connsiteY9" fmla="*/ 603186 h 1451857"/>
              <a:gd name="connsiteX10" fmla="*/ 390314 w 4980824"/>
              <a:gd name="connsiteY10" fmla="*/ 241981 h 1451857"/>
              <a:gd name="connsiteX11" fmla="*/ 632295 w 4980824"/>
              <a:gd name="connsiteY11" fmla="*/ 0 h 14518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4980824" h="1451857">
                <a:moveTo>
                  <a:pt x="632295" y="0"/>
                </a:moveTo>
                <a:lnTo>
                  <a:pt x="4738843" y="0"/>
                </a:lnTo>
                <a:cubicBezTo>
                  <a:pt x="4872485" y="0"/>
                  <a:pt x="4980824" y="108339"/>
                  <a:pt x="4980824" y="241981"/>
                </a:cubicBezTo>
                <a:lnTo>
                  <a:pt x="4980824" y="1209876"/>
                </a:lnTo>
                <a:cubicBezTo>
                  <a:pt x="4980824" y="1343518"/>
                  <a:pt x="4872485" y="1451857"/>
                  <a:pt x="4738843" y="1451857"/>
                </a:cubicBezTo>
                <a:lnTo>
                  <a:pt x="632295" y="1451857"/>
                </a:lnTo>
                <a:cubicBezTo>
                  <a:pt x="498653" y="1451857"/>
                  <a:pt x="390314" y="1343518"/>
                  <a:pt x="390314" y="1209876"/>
                </a:cubicBezTo>
                <a:lnTo>
                  <a:pt x="390314" y="896882"/>
                </a:lnTo>
                <a:lnTo>
                  <a:pt x="0" y="750034"/>
                </a:lnTo>
                <a:lnTo>
                  <a:pt x="390314" y="603186"/>
                </a:lnTo>
                <a:lnTo>
                  <a:pt x="390314" y="241981"/>
                </a:lnTo>
                <a:cubicBezTo>
                  <a:pt x="390314" y="108339"/>
                  <a:pt x="498653" y="0"/>
                  <a:pt x="632295" y="0"/>
                </a:cubicBezTo>
                <a:close/>
              </a:path>
            </a:pathLst>
          </a:custGeom>
          <a:solidFill>
            <a:srgbClr val="FFFF00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32F3FE44-BF82-1528-395C-4332BCD5303B}"/>
              </a:ext>
            </a:extLst>
          </p:cNvPr>
          <p:cNvSpPr txBox="1"/>
          <p:nvPr/>
        </p:nvSpPr>
        <p:spPr>
          <a:xfrm>
            <a:off x="3993978" y="5235100"/>
            <a:ext cx="3932750" cy="1200329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36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ご協力をよろしく</a:t>
            </a:r>
            <a:endParaRPr lang="en-US" altLang="ja-JP" sz="36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pPr algn="l">
              <a:spcAft>
                <a:spcPts val="0"/>
              </a:spcAft>
            </a:pPr>
            <a:r>
              <a:rPr lang="ja-JP" altLang="en-US" sz="36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お願い致します。</a:t>
            </a: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4D4044D3-5E57-C2A5-C6CF-80781117C640}"/>
              </a:ext>
            </a:extLst>
          </p:cNvPr>
          <p:cNvSpPr txBox="1"/>
          <p:nvPr/>
        </p:nvSpPr>
        <p:spPr>
          <a:xfrm>
            <a:off x="469835" y="1201903"/>
            <a:ext cx="9181020" cy="4031873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2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お客様各位</a:t>
            </a:r>
          </a:p>
          <a:p>
            <a:pPr algn="l">
              <a:spcAft>
                <a:spcPts val="1800"/>
              </a:spcAft>
            </a:pPr>
            <a:r>
              <a:rPr lang="ja-JP" altLang="en-US" sz="2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平素は格別のご高配を賜り厚く御礼申し上げます。</a:t>
            </a:r>
          </a:p>
          <a:p>
            <a:pPr algn="l">
              <a:spcAft>
                <a:spcPts val="1800"/>
              </a:spcAft>
            </a:pPr>
            <a:r>
              <a:rPr lang="ja-JP" altLang="en-US" sz="2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この度、原材料の高騰などにより、やむなく価格改定を実施させていただきました。</a:t>
            </a:r>
          </a:p>
          <a:p>
            <a:pPr algn="l">
              <a:spcAft>
                <a:spcPts val="1800"/>
              </a:spcAft>
            </a:pPr>
            <a:r>
              <a:rPr lang="ja-JP" altLang="en-US" sz="2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お客様にはご理解、ご協力の程よろしくお願い申し上げます。</a:t>
            </a:r>
          </a:p>
          <a:p>
            <a:pPr algn="r">
              <a:spcAft>
                <a:spcPts val="1800"/>
              </a:spcAft>
            </a:pPr>
            <a:r>
              <a:rPr lang="ja-JP" altLang="en-US" sz="2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店主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ED2F0499-51B6-58AA-C62E-9D40AFD9A6B3}"/>
              </a:ext>
            </a:extLst>
          </p:cNvPr>
          <p:cNvGrpSpPr/>
          <p:nvPr/>
        </p:nvGrpSpPr>
        <p:grpSpPr>
          <a:xfrm>
            <a:off x="1973106" y="4868301"/>
            <a:ext cx="1061367" cy="1763671"/>
            <a:chOff x="7522432" y="3547046"/>
            <a:chExt cx="1735798" cy="2884371"/>
          </a:xfrm>
        </p:grpSpPr>
        <p:sp>
          <p:nvSpPr>
            <p:cNvPr id="49" name="涙形 64">
              <a:extLst>
                <a:ext uri="{FF2B5EF4-FFF2-40B4-BE49-F238E27FC236}">
                  <a16:creationId xmlns:a16="http://schemas.microsoft.com/office/drawing/2014/main" id="{2EEBCCBC-9F7E-4B12-0C72-2B590ADC64F8}"/>
                </a:ext>
              </a:extLst>
            </p:cNvPr>
            <p:cNvSpPr/>
            <p:nvPr/>
          </p:nvSpPr>
          <p:spPr bwMode="auto">
            <a:xfrm>
              <a:off x="7837227" y="6141578"/>
              <a:ext cx="445974" cy="289839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涙形 64">
              <a:extLst>
                <a:ext uri="{FF2B5EF4-FFF2-40B4-BE49-F238E27FC236}">
                  <a16:creationId xmlns:a16="http://schemas.microsoft.com/office/drawing/2014/main" id="{8BC1394D-5900-BB1D-B097-48CEF599B497}"/>
                </a:ext>
              </a:extLst>
            </p:cNvPr>
            <p:cNvSpPr/>
            <p:nvPr/>
          </p:nvSpPr>
          <p:spPr bwMode="auto">
            <a:xfrm flipH="1">
              <a:off x="8458588" y="6141578"/>
              <a:ext cx="445974" cy="289839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円/楕円 304">
              <a:extLst>
                <a:ext uri="{FF2B5EF4-FFF2-40B4-BE49-F238E27FC236}">
                  <a16:creationId xmlns:a16="http://schemas.microsoft.com/office/drawing/2014/main" id="{6D7FE637-9A45-76DC-F6B9-C6D0551BD5CA}"/>
                </a:ext>
              </a:extLst>
            </p:cNvPr>
            <p:cNvSpPr/>
            <p:nvPr/>
          </p:nvSpPr>
          <p:spPr bwMode="auto">
            <a:xfrm>
              <a:off x="7930290" y="6218929"/>
              <a:ext cx="90056" cy="900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円/楕円 305">
              <a:extLst>
                <a:ext uri="{FF2B5EF4-FFF2-40B4-BE49-F238E27FC236}">
                  <a16:creationId xmlns:a16="http://schemas.microsoft.com/office/drawing/2014/main" id="{C4FE8E67-6129-0B19-352A-2DF6AB0043DD}"/>
                </a:ext>
              </a:extLst>
            </p:cNvPr>
            <p:cNvSpPr/>
            <p:nvPr/>
          </p:nvSpPr>
          <p:spPr bwMode="auto">
            <a:xfrm>
              <a:off x="8737132" y="6218929"/>
              <a:ext cx="90056" cy="900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フリーフォーム 124">
              <a:extLst>
                <a:ext uri="{FF2B5EF4-FFF2-40B4-BE49-F238E27FC236}">
                  <a16:creationId xmlns:a16="http://schemas.microsoft.com/office/drawing/2014/main" id="{5246C100-96C7-C3BC-32EB-98042AD9008B}"/>
                </a:ext>
              </a:extLst>
            </p:cNvPr>
            <p:cNvSpPr/>
            <p:nvPr/>
          </p:nvSpPr>
          <p:spPr bwMode="auto">
            <a:xfrm rot="10800000" flipH="1">
              <a:off x="7927953" y="5705671"/>
              <a:ext cx="390964" cy="470340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フリーフォーム 125">
              <a:extLst>
                <a:ext uri="{FF2B5EF4-FFF2-40B4-BE49-F238E27FC236}">
                  <a16:creationId xmlns:a16="http://schemas.microsoft.com/office/drawing/2014/main" id="{3FA0AF3F-7831-C5E4-F4A8-D30DD41A552A}"/>
                </a:ext>
              </a:extLst>
            </p:cNvPr>
            <p:cNvSpPr/>
            <p:nvPr/>
          </p:nvSpPr>
          <p:spPr bwMode="auto">
            <a:xfrm rot="10800000">
              <a:off x="8417757" y="5705670"/>
              <a:ext cx="390962" cy="470340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F8900FB2-2C89-0626-247E-8DFDE5E00674}"/>
                </a:ext>
              </a:extLst>
            </p:cNvPr>
            <p:cNvGrpSpPr/>
            <p:nvPr/>
          </p:nvGrpSpPr>
          <p:grpSpPr>
            <a:xfrm>
              <a:off x="7522432" y="3547046"/>
              <a:ext cx="1735798" cy="2497057"/>
              <a:chOff x="7105589" y="3547046"/>
              <a:chExt cx="1735798" cy="2497057"/>
            </a:xfrm>
          </p:grpSpPr>
          <p:grpSp>
            <p:nvGrpSpPr>
              <p:cNvPr id="56" name="グループ化 55">
                <a:extLst>
                  <a:ext uri="{FF2B5EF4-FFF2-40B4-BE49-F238E27FC236}">
                    <a16:creationId xmlns:a16="http://schemas.microsoft.com/office/drawing/2014/main" id="{4044BF2C-AEC6-CFC5-6044-7B5DD61468BD}"/>
                  </a:ext>
                </a:extLst>
              </p:cNvPr>
              <p:cNvGrpSpPr/>
              <p:nvPr/>
            </p:nvGrpSpPr>
            <p:grpSpPr>
              <a:xfrm flipH="1">
                <a:off x="8396871" y="4228457"/>
                <a:ext cx="444516" cy="457477"/>
                <a:chOff x="8472560" y="1251585"/>
                <a:chExt cx="225670" cy="232250"/>
              </a:xfrm>
            </p:grpSpPr>
            <p:sp>
              <p:nvSpPr>
                <p:cNvPr id="100" name="円/楕円 342">
                  <a:extLst>
                    <a:ext uri="{FF2B5EF4-FFF2-40B4-BE49-F238E27FC236}">
                      <a16:creationId xmlns:a16="http://schemas.microsoft.com/office/drawing/2014/main" id="{3B86248D-0227-E35F-93BF-DB2393DC6BE9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" name="円/楕円 343">
                  <a:extLst>
                    <a:ext uri="{FF2B5EF4-FFF2-40B4-BE49-F238E27FC236}">
                      <a16:creationId xmlns:a16="http://schemas.microsoft.com/office/drawing/2014/main" id="{5658EE6D-1A0A-DFA7-F5D0-C2DFE766349A}"/>
                    </a:ext>
                  </a:extLst>
                </p:cNvPr>
                <p:cNvSpPr/>
                <p:nvPr/>
              </p:nvSpPr>
              <p:spPr bwMode="auto">
                <a:xfrm>
                  <a:off x="851289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7" name="グループ化 56">
                <a:extLst>
                  <a:ext uri="{FF2B5EF4-FFF2-40B4-BE49-F238E27FC236}">
                    <a16:creationId xmlns:a16="http://schemas.microsoft.com/office/drawing/2014/main" id="{E9F0F206-A973-ABFF-A8C8-6A680E39775C}"/>
                  </a:ext>
                </a:extLst>
              </p:cNvPr>
              <p:cNvGrpSpPr/>
              <p:nvPr/>
            </p:nvGrpSpPr>
            <p:grpSpPr>
              <a:xfrm>
                <a:off x="7105589" y="4228457"/>
                <a:ext cx="444516" cy="457477"/>
                <a:chOff x="8472558" y="1251585"/>
                <a:chExt cx="225670" cy="232250"/>
              </a:xfrm>
            </p:grpSpPr>
            <p:sp>
              <p:nvSpPr>
                <p:cNvPr id="98" name="円/楕円 340">
                  <a:extLst>
                    <a:ext uri="{FF2B5EF4-FFF2-40B4-BE49-F238E27FC236}">
                      <a16:creationId xmlns:a16="http://schemas.microsoft.com/office/drawing/2014/main" id="{C6CD0EB7-9309-B70F-2F16-FA123065A4A6}"/>
                    </a:ext>
                  </a:extLst>
                </p:cNvPr>
                <p:cNvSpPr/>
                <p:nvPr/>
              </p:nvSpPr>
              <p:spPr bwMode="auto">
                <a:xfrm>
                  <a:off x="8472558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" name="円/楕円 341">
                  <a:extLst>
                    <a:ext uri="{FF2B5EF4-FFF2-40B4-BE49-F238E27FC236}">
                      <a16:creationId xmlns:a16="http://schemas.microsoft.com/office/drawing/2014/main" id="{D6DFC513-F106-8760-EAF1-DD6B1054A375}"/>
                    </a:ext>
                  </a:extLst>
                </p:cNvPr>
                <p:cNvSpPr/>
                <p:nvPr/>
              </p:nvSpPr>
              <p:spPr bwMode="auto">
                <a:xfrm>
                  <a:off x="8512682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8" name="片側の 2 つの角を丸めた四角形 129">
                <a:extLst>
                  <a:ext uri="{FF2B5EF4-FFF2-40B4-BE49-F238E27FC236}">
                    <a16:creationId xmlns:a16="http://schemas.microsoft.com/office/drawing/2014/main" id="{AAEB8E2A-1962-D402-CA9E-91CA30ADB6A0}"/>
                  </a:ext>
                </a:extLst>
              </p:cNvPr>
              <p:cNvSpPr/>
              <p:nvPr/>
            </p:nvSpPr>
            <p:spPr bwMode="auto">
              <a:xfrm>
                <a:off x="7485409" y="4531017"/>
                <a:ext cx="975140" cy="90527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dkVert">
                <a:fgClr>
                  <a:srgbClr val="00B0F0"/>
                </a:fgClr>
                <a:bgClr>
                  <a:schemeClr val="accent5">
                    <a:lumMod val="90000"/>
                  </a:schemeClr>
                </a:bgClr>
              </a:patt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片側の 2 つの角を丸めた四角形 130">
                <a:extLst>
                  <a:ext uri="{FF2B5EF4-FFF2-40B4-BE49-F238E27FC236}">
                    <a16:creationId xmlns:a16="http://schemas.microsoft.com/office/drawing/2014/main" id="{09640C17-02CE-AC38-4E99-61367E16204B}"/>
                  </a:ext>
                </a:extLst>
              </p:cNvPr>
              <p:cNvSpPr/>
              <p:nvPr/>
            </p:nvSpPr>
            <p:spPr bwMode="auto">
              <a:xfrm>
                <a:off x="7519685" y="5438492"/>
                <a:ext cx="902954" cy="605611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pattFill prst="dkVert">
                <a:fgClr>
                  <a:srgbClr val="00B0F0"/>
                </a:fgClr>
                <a:bgClr>
                  <a:schemeClr val="accent5">
                    <a:lumMod val="90000"/>
                  </a:schemeClr>
                </a:bgClr>
              </a:patt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0" name="片側の 2 つの角を丸めた四角形 131">
                <a:extLst>
                  <a:ext uri="{FF2B5EF4-FFF2-40B4-BE49-F238E27FC236}">
                    <a16:creationId xmlns:a16="http://schemas.microsoft.com/office/drawing/2014/main" id="{98AA5B86-E813-D1C7-37E1-244FAA43A126}"/>
                  </a:ext>
                </a:extLst>
              </p:cNvPr>
              <p:cNvSpPr/>
              <p:nvPr/>
            </p:nvSpPr>
            <p:spPr bwMode="auto">
              <a:xfrm>
                <a:off x="7595883" y="5441993"/>
                <a:ext cx="750556" cy="527008"/>
              </a:xfrm>
              <a:prstGeom prst="round2SameRect">
                <a:avLst>
                  <a:gd name="adj1" fmla="val 0"/>
                  <a:gd name="adj2" fmla="val 47213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61" name="グループ化 60">
                <a:extLst>
                  <a:ext uri="{FF2B5EF4-FFF2-40B4-BE49-F238E27FC236}">
                    <a16:creationId xmlns:a16="http://schemas.microsoft.com/office/drawing/2014/main" id="{9C771451-42D9-9BA0-3546-7574A4ACF190}"/>
                  </a:ext>
                </a:extLst>
              </p:cNvPr>
              <p:cNvGrpSpPr/>
              <p:nvPr/>
            </p:nvGrpSpPr>
            <p:grpSpPr>
              <a:xfrm>
                <a:off x="7588063" y="4942971"/>
                <a:ext cx="643180" cy="813454"/>
                <a:chOff x="8576672" y="1680137"/>
                <a:chExt cx="326527" cy="412971"/>
              </a:xfrm>
            </p:grpSpPr>
            <p:grpSp>
              <p:nvGrpSpPr>
                <p:cNvPr id="83" name="グループ化 82">
                  <a:extLst>
                    <a:ext uri="{FF2B5EF4-FFF2-40B4-BE49-F238E27FC236}">
                      <a16:creationId xmlns:a16="http://schemas.microsoft.com/office/drawing/2014/main" id="{F5522EDC-B2A8-36D2-0B05-F740BD0C1B7D}"/>
                    </a:ext>
                  </a:extLst>
                </p:cNvPr>
                <p:cNvGrpSpPr/>
                <p:nvPr/>
              </p:nvGrpSpPr>
              <p:grpSpPr>
                <a:xfrm rot="9000000">
                  <a:off x="8691987" y="1865978"/>
                  <a:ext cx="211212" cy="227130"/>
                  <a:chOff x="5046286" y="3282909"/>
                  <a:chExt cx="508835" cy="547184"/>
                </a:xfrm>
                <a:solidFill>
                  <a:schemeClr val="tx1"/>
                </a:solidFill>
              </p:grpSpPr>
              <p:sp>
                <p:nvSpPr>
                  <p:cNvPr id="92" name="角丸四角形 163">
                    <a:extLst>
                      <a:ext uri="{FF2B5EF4-FFF2-40B4-BE49-F238E27FC236}">
                        <a16:creationId xmlns:a16="http://schemas.microsoft.com/office/drawing/2014/main" id="{F16F7043-56B8-FA67-3A1A-A246F264DD4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206362" y="3507581"/>
                    <a:ext cx="268132" cy="32251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3" name="角丸四角形 164">
                    <a:extLst>
                      <a:ext uri="{FF2B5EF4-FFF2-40B4-BE49-F238E27FC236}">
                        <a16:creationId xmlns:a16="http://schemas.microsoft.com/office/drawing/2014/main" id="{CF88F781-968A-FEE2-AF60-3FFC8884BFD0}"/>
                      </a:ext>
                    </a:extLst>
                  </p:cNvPr>
                  <p:cNvSpPr/>
                  <p:nvPr/>
                </p:nvSpPr>
                <p:spPr bwMode="auto">
                  <a:xfrm rot="18452988">
                    <a:off x="5129288" y="3528299"/>
                    <a:ext cx="101783" cy="2677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4" name="角丸四角形 165">
                    <a:extLst>
                      <a:ext uri="{FF2B5EF4-FFF2-40B4-BE49-F238E27FC236}">
                        <a16:creationId xmlns:a16="http://schemas.microsoft.com/office/drawing/2014/main" id="{B562EBA6-FD5A-FC1C-67C2-72E38F1FBBC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303992" y="3282909"/>
                    <a:ext cx="72869" cy="31774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5" name="角丸四角形 166">
                    <a:extLst>
                      <a:ext uri="{FF2B5EF4-FFF2-40B4-BE49-F238E27FC236}">
                        <a16:creationId xmlns:a16="http://schemas.microsoft.com/office/drawing/2014/main" id="{43B21563-C859-E233-0E6F-71582C19D9B6}"/>
                      </a:ext>
                    </a:extLst>
                  </p:cNvPr>
                  <p:cNvSpPr/>
                  <p:nvPr/>
                </p:nvSpPr>
                <p:spPr bwMode="auto">
                  <a:xfrm rot="20390620">
                    <a:off x="5186313" y="3335452"/>
                    <a:ext cx="72869" cy="30078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6" name="角丸四角形 167">
                    <a:extLst>
                      <a:ext uri="{FF2B5EF4-FFF2-40B4-BE49-F238E27FC236}">
                        <a16:creationId xmlns:a16="http://schemas.microsoft.com/office/drawing/2014/main" id="{11DA7B69-892F-9A6F-6F0A-F2C95E1AE035}"/>
                      </a:ext>
                    </a:extLst>
                  </p:cNvPr>
                  <p:cNvSpPr/>
                  <p:nvPr/>
                </p:nvSpPr>
                <p:spPr bwMode="auto">
                  <a:xfrm rot="900000">
                    <a:off x="5413791" y="3341411"/>
                    <a:ext cx="72869" cy="2949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7" name="角丸四角形 168">
                    <a:extLst>
                      <a:ext uri="{FF2B5EF4-FFF2-40B4-BE49-F238E27FC236}">
                        <a16:creationId xmlns:a16="http://schemas.microsoft.com/office/drawing/2014/main" id="{4D102819-7941-256C-A299-84724107D419}"/>
                      </a:ext>
                    </a:extLst>
                  </p:cNvPr>
                  <p:cNvSpPr/>
                  <p:nvPr/>
                </p:nvSpPr>
                <p:spPr bwMode="auto">
                  <a:xfrm rot="2588224">
                    <a:off x="5492057" y="3475798"/>
                    <a:ext cx="63064" cy="2338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4" name="グループ化 83">
                  <a:extLst>
                    <a:ext uri="{FF2B5EF4-FFF2-40B4-BE49-F238E27FC236}">
                      <a16:creationId xmlns:a16="http://schemas.microsoft.com/office/drawing/2014/main" id="{6FD18E20-795B-EA0E-5F57-74D5D096C990}"/>
                    </a:ext>
                  </a:extLst>
                </p:cNvPr>
                <p:cNvGrpSpPr/>
                <p:nvPr/>
              </p:nvGrpSpPr>
              <p:grpSpPr>
                <a:xfrm rot="9000000">
                  <a:off x="8690316" y="1865977"/>
                  <a:ext cx="211212" cy="227130"/>
                  <a:chOff x="5046286" y="3282909"/>
                  <a:chExt cx="508835" cy="547184"/>
                </a:xfrm>
                <a:solidFill>
                  <a:srgbClr val="FFCC99"/>
                </a:solidFill>
              </p:grpSpPr>
              <p:sp>
                <p:nvSpPr>
                  <p:cNvPr id="86" name="角丸四角形 157">
                    <a:extLst>
                      <a:ext uri="{FF2B5EF4-FFF2-40B4-BE49-F238E27FC236}">
                        <a16:creationId xmlns:a16="http://schemas.microsoft.com/office/drawing/2014/main" id="{4DAE114A-766D-C2F1-43F6-7AB260E88B4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206362" y="3507581"/>
                    <a:ext cx="268132" cy="32251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7" name="角丸四角形 158">
                    <a:extLst>
                      <a:ext uri="{FF2B5EF4-FFF2-40B4-BE49-F238E27FC236}">
                        <a16:creationId xmlns:a16="http://schemas.microsoft.com/office/drawing/2014/main" id="{F03333E1-8731-EC05-2DEA-59088A42E44B}"/>
                      </a:ext>
                    </a:extLst>
                  </p:cNvPr>
                  <p:cNvSpPr/>
                  <p:nvPr/>
                </p:nvSpPr>
                <p:spPr bwMode="auto">
                  <a:xfrm rot="18452988">
                    <a:off x="5129288" y="3528299"/>
                    <a:ext cx="101783" cy="2677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8" name="角丸四角形 159">
                    <a:extLst>
                      <a:ext uri="{FF2B5EF4-FFF2-40B4-BE49-F238E27FC236}">
                        <a16:creationId xmlns:a16="http://schemas.microsoft.com/office/drawing/2014/main" id="{DDCF8F13-523D-AEBE-63EE-C9E76117FDA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303992" y="3282909"/>
                    <a:ext cx="72869" cy="31774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9" name="角丸四角形 160">
                    <a:extLst>
                      <a:ext uri="{FF2B5EF4-FFF2-40B4-BE49-F238E27FC236}">
                        <a16:creationId xmlns:a16="http://schemas.microsoft.com/office/drawing/2014/main" id="{E71914C1-8304-4AC8-AE98-9C3A9CDCDCC8}"/>
                      </a:ext>
                    </a:extLst>
                  </p:cNvPr>
                  <p:cNvSpPr/>
                  <p:nvPr/>
                </p:nvSpPr>
                <p:spPr bwMode="auto">
                  <a:xfrm rot="20390620">
                    <a:off x="5186313" y="3335452"/>
                    <a:ext cx="72869" cy="30078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0" name="角丸四角形 161">
                    <a:extLst>
                      <a:ext uri="{FF2B5EF4-FFF2-40B4-BE49-F238E27FC236}">
                        <a16:creationId xmlns:a16="http://schemas.microsoft.com/office/drawing/2014/main" id="{A190EA9A-733F-6CF6-808F-CCFFE9CC02FA}"/>
                      </a:ext>
                    </a:extLst>
                  </p:cNvPr>
                  <p:cNvSpPr/>
                  <p:nvPr/>
                </p:nvSpPr>
                <p:spPr bwMode="auto">
                  <a:xfrm rot="900000">
                    <a:off x="5413791" y="3341411"/>
                    <a:ext cx="72869" cy="2949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1" name="角丸四角形 162">
                    <a:extLst>
                      <a:ext uri="{FF2B5EF4-FFF2-40B4-BE49-F238E27FC236}">
                        <a16:creationId xmlns:a16="http://schemas.microsoft.com/office/drawing/2014/main" id="{930D3537-A628-8436-8324-B1B943297DB6}"/>
                      </a:ext>
                    </a:extLst>
                  </p:cNvPr>
                  <p:cNvSpPr/>
                  <p:nvPr/>
                </p:nvSpPr>
                <p:spPr bwMode="auto">
                  <a:xfrm rot="2588224">
                    <a:off x="5492057" y="3475798"/>
                    <a:ext cx="63064" cy="2338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85" name="台形 441">
                  <a:extLst>
                    <a:ext uri="{FF2B5EF4-FFF2-40B4-BE49-F238E27FC236}">
                      <a16:creationId xmlns:a16="http://schemas.microsoft.com/office/drawing/2014/main" id="{0CE356DF-8821-FF05-5465-510BF792AAEF}"/>
                    </a:ext>
                  </a:extLst>
                </p:cNvPr>
                <p:cNvSpPr/>
                <p:nvPr/>
              </p:nvSpPr>
              <p:spPr bwMode="auto">
                <a:xfrm rot="9000000">
                  <a:off x="8576672" y="1680137"/>
                  <a:ext cx="181718" cy="233637"/>
                </a:xfrm>
                <a:custGeom>
                  <a:avLst/>
                  <a:gdLst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0 w 209542"/>
                    <a:gd name="connsiteY4" fmla="*/ 350865 h 35086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78140 w 209542"/>
                    <a:gd name="connsiteY4" fmla="*/ 350305 h 350865"/>
                    <a:gd name="connsiteX5" fmla="*/ 0 w 209542"/>
                    <a:gd name="connsiteY5" fmla="*/ 350865 h 350865"/>
                    <a:gd name="connsiteX0" fmla="*/ 78140 w 209542"/>
                    <a:gd name="connsiteY0" fmla="*/ 350305 h 441745"/>
                    <a:gd name="connsiteX1" fmla="*/ 0 w 209542"/>
                    <a:gd name="connsiteY1" fmla="*/ 350865 h 441745"/>
                    <a:gd name="connsiteX2" fmla="*/ 55154 w 209542"/>
                    <a:gd name="connsiteY2" fmla="*/ 0 h 441745"/>
                    <a:gd name="connsiteX3" fmla="*/ 154388 w 209542"/>
                    <a:gd name="connsiteY3" fmla="*/ 0 h 441745"/>
                    <a:gd name="connsiteX4" fmla="*/ 209542 w 209542"/>
                    <a:gd name="connsiteY4" fmla="*/ 350865 h 441745"/>
                    <a:gd name="connsiteX5" fmla="*/ 169580 w 209542"/>
                    <a:gd name="connsiteY5" fmla="*/ 441745 h 441745"/>
                    <a:gd name="connsiteX0" fmla="*/ 0 w 209542"/>
                    <a:gd name="connsiteY0" fmla="*/ 350865 h 441745"/>
                    <a:gd name="connsiteX1" fmla="*/ 55154 w 209542"/>
                    <a:gd name="connsiteY1" fmla="*/ 0 h 441745"/>
                    <a:gd name="connsiteX2" fmla="*/ 154388 w 209542"/>
                    <a:gd name="connsiteY2" fmla="*/ 0 h 441745"/>
                    <a:gd name="connsiteX3" fmla="*/ 209542 w 209542"/>
                    <a:gd name="connsiteY3" fmla="*/ 350865 h 441745"/>
                    <a:gd name="connsiteX4" fmla="*/ 169580 w 209542"/>
                    <a:gd name="connsiteY4" fmla="*/ 441745 h 44174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09542" h="350865">
                      <a:moveTo>
                        <a:pt x="0" y="350865"/>
                      </a:moveTo>
                      <a:lnTo>
                        <a:pt x="55154" y="0"/>
                      </a:lnTo>
                      <a:lnTo>
                        <a:pt x="154388" y="0"/>
                      </a:lnTo>
                      <a:lnTo>
                        <a:pt x="209542" y="350865"/>
                      </a:lnTo>
                    </a:path>
                  </a:pathLst>
                </a:custGeom>
                <a:pattFill prst="dkVert">
                  <a:fgClr>
                    <a:srgbClr val="00B0F0"/>
                  </a:fgClr>
                  <a:bgClr>
                    <a:schemeClr val="accent5">
                      <a:lumMod val="90000"/>
                    </a:schemeClr>
                  </a:bgClr>
                </a:patt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62" name="グループ化 61">
                <a:extLst>
                  <a:ext uri="{FF2B5EF4-FFF2-40B4-BE49-F238E27FC236}">
                    <a16:creationId xmlns:a16="http://schemas.microsoft.com/office/drawing/2014/main" id="{0F735076-87F2-4359-E255-626EEC984319}"/>
                  </a:ext>
                </a:extLst>
              </p:cNvPr>
              <p:cNvGrpSpPr/>
              <p:nvPr/>
            </p:nvGrpSpPr>
            <p:grpSpPr>
              <a:xfrm flipH="1">
                <a:off x="7720908" y="4942971"/>
                <a:ext cx="643180" cy="813454"/>
                <a:chOff x="8576672" y="1680137"/>
                <a:chExt cx="326527" cy="412971"/>
              </a:xfrm>
            </p:grpSpPr>
            <p:grpSp>
              <p:nvGrpSpPr>
                <p:cNvPr id="68" name="グループ化 67">
                  <a:extLst>
                    <a:ext uri="{FF2B5EF4-FFF2-40B4-BE49-F238E27FC236}">
                      <a16:creationId xmlns:a16="http://schemas.microsoft.com/office/drawing/2014/main" id="{DCDA4AAD-5039-A41A-1A6B-03BA4EE77663}"/>
                    </a:ext>
                  </a:extLst>
                </p:cNvPr>
                <p:cNvGrpSpPr/>
                <p:nvPr/>
              </p:nvGrpSpPr>
              <p:grpSpPr>
                <a:xfrm rot="9000000">
                  <a:off x="8691987" y="1865978"/>
                  <a:ext cx="211212" cy="227130"/>
                  <a:chOff x="5046286" y="3282909"/>
                  <a:chExt cx="508835" cy="547184"/>
                </a:xfrm>
                <a:solidFill>
                  <a:schemeClr val="tx1"/>
                </a:solidFill>
              </p:grpSpPr>
              <p:sp>
                <p:nvSpPr>
                  <p:cNvPr id="77" name="角丸四角形 148">
                    <a:extLst>
                      <a:ext uri="{FF2B5EF4-FFF2-40B4-BE49-F238E27FC236}">
                        <a16:creationId xmlns:a16="http://schemas.microsoft.com/office/drawing/2014/main" id="{72447466-C549-698F-2204-E0634E9F587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206362" y="3507581"/>
                    <a:ext cx="268132" cy="32251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78" name="角丸四角形 149">
                    <a:extLst>
                      <a:ext uri="{FF2B5EF4-FFF2-40B4-BE49-F238E27FC236}">
                        <a16:creationId xmlns:a16="http://schemas.microsoft.com/office/drawing/2014/main" id="{7046AB41-C0AA-0C93-B81A-06DBB6ADF1F7}"/>
                      </a:ext>
                    </a:extLst>
                  </p:cNvPr>
                  <p:cNvSpPr/>
                  <p:nvPr/>
                </p:nvSpPr>
                <p:spPr bwMode="auto">
                  <a:xfrm rot="18452988">
                    <a:off x="5129288" y="3528299"/>
                    <a:ext cx="101783" cy="2677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79" name="角丸四角形 150">
                    <a:extLst>
                      <a:ext uri="{FF2B5EF4-FFF2-40B4-BE49-F238E27FC236}">
                        <a16:creationId xmlns:a16="http://schemas.microsoft.com/office/drawing/2014/main" id="{F0431432-53E2-C9D0-2747-287E12D4463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303992" y="3282909"/>
                    <a:ext cx="72869" cy="31774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0" name="角丸四角形 151">
                    <a:extLst>
                      <a:ext uri="{FF2B5EF4-FFF2-40B4-BE49-F238E27FC236}">
                        <a16:creationId xmlns:a16="http://schemas.microsoft.com/office/drawing/2014/main" id="{1A97B440-BF8B-8371-3B61-63342FB13D0D}"/>
                      </a:ext>
                    </a:extLst>
                  </p:cNvPr>
                  <p:cNvSpPr/>
                  <p:nvPr/>
                </p:nvSpPr>
                <p:spPr bwMode="auto">
                  <a:xfrm rot="20390620">
                    <a:off x="5186313" y="3335452"/>
                    <a:ext cx="72869" cy="30078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1" name="角丸四角形 152">
                    <a:extLst>
                      <a:ext uri="{FF2B5EF4-FFF2-40B4-BE49-F238E27FC236}">
                        <a16:creationId xmlns:a16="http://schemas.microsoft.com/office/drawing/2014/main" id="{BA7CFA1C-8754-1899-BA20-78BB44E90B15}"/>
                      </a:ext>
                    </a:extLst>
                  </p:cNvPr>
                  <p:cNvSpPr/>
                  <p:nvPr/>
                </p:nvSpPr>
                <p:spPr bwMode="auto">
                  <a:xfrm rot="900000">
                    <a:off x="5413791" y="3341411"/>
                    <a:ext cx="72869" cy="2949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2" name="角丸四角形 153">
                    <a:extLst>
                      <a:ext uri="{FF2B5EF4-FFF2-40B4-BE49-F238E27FC236}">
                        <a16:creationId xmlns:a16="http://schemas.microsoft.com/office/drawing/2014/main" id="{66FE7586-506F-F6AE-2EC2-8E8E6C0ED6F6}"/>
                      </a:ext>
                    </a:extLst>
                  </p:cNvPr>
                  <p:cNvSpPr/>
                  <p:nvPr/>
                </p:nvSpPr>
                <p:spPr bwMode="auto">
                  <a:xfrm rot="2588224">
                    <a:off x="5492057" y="3475798"/>
                    <a:ext cx="63064" cy="2338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69" name="グループ化 68">
                  <a:extLst>
                    <a:ext uri="{FF2B5EF4-FFF2-40B4-BE49-F238E27FC236}">
                      <a16:creationId xmlns:a16="http://schemas.microsoft.com/office/drawing/2014/main" id="{E5006133-20A0-98F8-C389-BD2CBE59B9B0}"/>
                    </a:ext>
                  </a:extLst>
                </p:cNvPr>
                <p:cNvGrpSpPr/>
                <p:nvPr/>
              </p:nvGrpSpPr>
              <p:grpSpPr>
                <a:xfrm rot="9000000">
                  <a:off x="8690316" y="1865977"/>
                  <a:ext cx="211212" cy="227130"/>
                  <a:chOff x="5046286" y="3282909"/>
                  <a:chExt cx="508835" cy="547184"/>
                </a:xfrm>
                <a:solidFill>
                  <a:srgbClr val="FFCC99"/>
                </a:solidFill>
              </p:grpSpPr>
              <p:sp>
                <p:nvSpPr>
                  <p:cNvPr id="71" name="角丸四角形 142">
                    <a:extLst>
                      <a:ext uri="{FF2B5EF4-FFF2-40B4-BE49-F238E27FC236}">
                        <a16:creationId xmlns:a16="http://schemas.microsoft.com/office/drawing/2014/main" id="{EFCD4F46-8E2B-F40D-2C7C-152F0285C3C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206362" y="3507581"/>
                    <a:ext cx="268132" cy="32251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72" name="角丸四角形 143">
                    <a:extLst>
                      <a:ext uri="{FF2B5EF4-FFF2-40B4-BE49-F238E27FC236}">
                        <a16:creationId xmlns:a16="http://schemas.microsoft.com/office/drawing/2014/main" id="{66B1817E-F55E-59D1-DD8C-734B2A196817}"/>
                      </a:ext>
                    </a:extLst>
                  </p:cNvPr>
                  <p:cNvSpPr/>
                  <p:nvPr/>
                </p:nvSpPr>
                <p:spPr bwMode="auto">
                  <a:xfrm rot="18452988">
                    <a:off x="5129288" y="3528299"/>
                    <a:ext cx="101783" cy="2677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73" name="角丸四角形 144">
                    <a:extLst>
                      <a:ext uri="{FF2B5EF4-FFF2-40B4-BE49-F238E27FC236}">
                        <a16:creationId xmlns:a16="http://schemas.microsoft.com/office/drawing/2014/main" id="{057CDC74-2D17-7D62-243C-285573E8975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303992" y="3282909"/>
                    <a:ext cx="72869" cy="31774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74" name="角丸四角形 145">
                    <a:extLst>
                      <a:ext uri="{FF2B5EF4-FFF2-40B4-BE49-F238E27FC236}">
                        <a16:creationId xmlns:a16="http://schemas.microsoft.com/office/drawing/2014/main" id="{F27988BC-412D-AC11-5202-1ED0982E424E}"/>
                      </a:ext>
                    </a:extLst>
                  </p:cNvPr>
                  <p:cNvSpPr/>
                  <p:nvPr/>
                </p:nvSpPr>
                <p:spPr bwMode="auto">
                  <a:xfrm rot="20390620">
                    <a:off x="5186313" y="3335452"/>
                    <a:ext cx="72869" cy="30078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75" name="角丸四角形 146">
                    <a:extLst>
                      <a:ext uri="{FF2B5EF4-FFF2-40B4-BE49-F238E27FC236}">
                        <a16:creationId xmlns:a16="http://schemas.microsoft.com/office/drawing/2014/main" id="{D99F5EFE-AFC9-11A2-B614-AC843919411D}"/>
                      </a:ext>
                    </a:extLst>
                  </p:cNvPr>
                  <p:cNvSpPr/>
                  <p:nvPr/>
                </p:nvSpPr>
                <p:spPr bwMode="auto">
                  <a:xfrm rot="900000">
                    <a:off x="5413791" y="3341411"/>
                    <a:ext cx="72869" cy="2949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76" name="角丸四角形 147">
                    <a:extLst>
                      <a:ext uri="{FF2B5EF4-FFF2-40B4-BE49-F238E27FC236}">
                        <a16:creationId xmlns:a16="http://schemas.microsoft.com/office/drawing/2014/main" id="{4C18BE1F-5F98-4F0E-F0FC-5E3DEC4D1860}"/>
                      </a:ext>
                    </a:extLst>
                  </p:cNvPr>
                  <p:cNvSpPr/>
                  <p:nvPr/>
                </p:nvSpPr>
                <p:spPr bwMode="auto">
                  <a:xfrm rot="2588224">
                    <a:off x="5492057" y="3475798"/>
                    <a:ext cx="63064" cy="2338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70" name="台形 441">
                  <a:extLst>
                    <a:ext uri="{FF2B5EF4-FFF2-40B4-BE49-F238E27FC236}">
                      <a16:creationId xmlns:a16="http://schemas.microsoft.com/office/drawing/2014/main" id="{ED0F1719-C35C-A419-2EE0-31357C026218}"/>
                    </a:ext>
                  </a:extLst>
                </p:cNvPr>
                <p:cNvSpPr/>
                <p:nvPr/>
              </p:nvSpPr>
              <p:spPr bwMode="auto">
                <a:xfrm rot="9000000">
                  <a:off x="8576672" y="1680137"/>
                  <a:ext cx="181718" cy="233637"/>
                </a:xfrm>
                <a:custGeom>
                  <a:avLst/>
                  <a:gdLst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0 w 209542"/>
                    <a:gd name="connsiteY4" fmla="*/ 350865 h 35086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78140 w 209542"/>
                    <a:gd name="connsiteY4" fmla="*/ 350305 h 350865"/>
                    <a:gd name="connsiteX5" fmla="*/ 0 w 209542"/>
                    <a:gd name="connsiteY5" fmla="*/ 350865 h 350865"/>
                    <a:gd name="connsiteX0" fmla="*/ 78140 w 209542"/>
                    <a:gd name="connsiteY0" fmla="*/ 350305 h 441745"/>
                    <a:gd name="connsiteX1" fmla="*/ 0 w 209542"/>
                    <a:gd name="connsiteY1" fmla="*/ 350865 h 441745"/>
                    <a:gd name="connsiteX2" fmla="*/ 55154 w 209542"/>
                    <a:gd name="connsiteY2" fmla="*/ 0 h 441745"/>
                    <a:gd name="connsiteX3" fmla="*/ 154388 w 209542"/>
                    <a:gd name="connsiteY3" fmla="*/ 0 h 441745"/>
                    <a:gd name="connsiteX4" fmla="*/ 209542 w 209542"/>
                    <a:gd name="connsiteY4" fmla="*/ 350865 h 441745"/>
                    <a:gd name="connsiteX5" fmla="*/ 169580 w 209542"/>
                    <a:gd name="connsiteY5" fmla="*/ 441745 h 441745"/>
                    <a:gd name="connsiteX0" fmla="*/ 0 w 209542"/>
                    <a:gd name="connsiteY0" fmla="*/ 350865 h 441745"/>
                    <a:gd name="connsiteX1" fmla="*/ 55154 w 209542"/>
                    <a:gd name="connsiteY1" fmla="*/ 0 h 441745"/>
                    <a:gd name="connsiteX2" fmla="*/ 154388 w 209542"/>
                    <a:gd name="connsiteY2" fmla="*/ 0 h 441745"/>
                    <a:gd name="connsiteX3" fmla="*/ 209542 w 209542"/>
                    <a:gd name="connsiteY3" fmla="*/ 350865 h 441745"/>
                    <a:gd name="connsiteX4" fmla="*/ 169580 w 209542"/>
                    <a:gd name="connsiteY4" fmla="*/ 441745 h 44174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09542" h="350865">
                      <a:moveTo>
                        <a:pt x="0" y="350865"/>
                      </a:moveTo>
                      <a:lnTo>
                        <a:pt x="55154" y="0"/>
                      </a:lnTo>
                      <a:lnTo>
                        <a:pt x="154388" y="0"/>
                      </a:lnTo>
                      <a:lnTo>
                        <a:pt x="209542" y="350865"/>
                      </a:lnTo>
                    </a:path>
                  </a:pathLst>
                </a:custGeom>
                <a:pattFill prst="dkVert">
                  <a:fgClr>
                    <a:srgbClr val="00B0F0"/>
                  </a:fgClr>
                  <a:bgClr>
                    <a:schemeClr val="accent5">
                      <a:lumMod val="90000"/>
                    </a:schemeClr>
                  </a:bgClr>
                </a:patt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63" name="円/楕円 303">
                <a:extLst>
                  <a:ext uri="{FF2B5EF4-FFF2-40B4-BE49-F238E27FC236}">
                    <a16:creationId xmlns:a16="http://schemas.microsoft.com/office/drawing/2014/main" id="{C27227A9-B9DB-D945-A65A-F169D1DA1190}"/>
                  </a:ext>
                </a:extLst>
              </p:cNvPr>
              <p:cNvSpPr/>
              <p:nvPr/>
            </p:nvSpPr>
            <p:spPr bwMode="auto">
              <a:xfrm>
                <a:off x="7330454" y="3685038"/>
                <a:ext cx="1285053" cy="1285053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" name="台形 63">
                <a:extLst>
                  <a:ext uri="{FF2B5EF4-FFF2-40B4-BE49-F238E27FC236}">
                    <a16:creationId xmlns:a16="http://schemas.microsoft.com/office/drawing/2014/main" id="{81F414CC-2803-547B-D9F1-35908D64555C}"/>
                  </a:ext>
                </a:extLst>
              </p:cNvPr>
              <p:cNvSpPr/>
              <p:nvPr/>
            </p:nvSpPr>
            <p:spPr bwMode="auto">
              <a:xfrm>
                <a:off x="7184016" y="3547046"/>
                <a:ext cx="1577928" cy="731703"/>
              </a:xfrm>
              <a:prstGeom prst="trapezoid">
                <a:avLst>
                  <a:gd name="adj" fmla="val 65513"/>
                </a:avLst>
              </a:prstGeom>
              <a:pattFill prst="plaid">
                <a:fgClr>
                  <a:srgbClr val="0070C0"/>
                </a:fgClr>
                <a:bgClr>
                  <a:srgbClr val="002060"/>
                </a:bgClr>
              </a:patt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" name="アーチ 64">
                <a:extLst>
                  <a:ext uri="{FF2B5EF4-FFF2-40B4-BE49-F238E27FC236}">
                    <a16:creationId xmlns:a16="http://schemas.microsoft.com/office/drawing/2014/main" id="{AEBA3161-DAF9-BF0C-66BB-268607B987F4}"/>
                  </a:ext>
                </a:extLst>
              </p:cNvPr>
              <p:cNvSpPr/>
              <p:nvPr/>
            </p:nvSpPr>
            <p:spPr bwMode="auto">
              <a:xfrm>
                <a:off x="7800461" y="4476509"/>
                <a:ext cx="337913" cy="337913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アーチ 65">
                <a:extLst>
                  <a:ext uri="{FF2B5EF4-FFF2-40B4-BE49-F238E27FC236}">
                    <a16:creationId xmlns:a16="http://schemas.microsoft.com/office/drawing/2014/main" id="{ABDEBC92-C415-3671-B7DC-B09BFFC1B256}"/>
                  </a:ext>
                </a:extLst>
              </p:cNvPr>
              <p:cNvSpPr/>
              <p:nvPr/>
            </p:nvSpPr>
            <p:spPr bwMode="auto">
              <a:xfrm>
                <a:off x="7451561" y="4209392"/>
                <a:ext cx="448861" cy="337913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" name="アーチ 66">
                <a:extLst>
                  <a:ext uri="{FF2B5EF4-FFF2-40B4-BE49-F238E27FC236}">
                    <a16:creationId xmlns:a16="http://schemas.microsoft.com/office/drawing/2014/main" id="{0DFA3754-32BA-CE5F-6B8A-40B3CD268BEA}"/>
                  </a:ext>
                </a:extLst>
              </p:cNvPr>
              <p:cNvSpPr/>
              <p:nvPr/>
            </p:nvSpPr>
            <p:spPr bwMode="auto">
              <a:xfrm>
                <a:off x="8055697" y="4209392"/>
                <a:ext cx="448861" cy="337913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6962825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>
            <a:extLst>
              <a:ext uri="{FF2B5EF4-FFF2-40B4-BE49-F238E27FC236}">
                <a16:creationId xmlns:a16="http://schemas.microsoft.com/office/drawing/2014/main" id="{F34079C4-A5C1-1D97-1D71-68D79764DC5B}"/>
              </a:ext>
            </a:extLst>
          </p:cNvPr>
          <p:cNvSpPr/>
          <p:nvPr/>
        </p:nvSpPr>
        <p:spPr>
          <a:xfrm>
            <a:off x="295275" y="275771"/>
            <a:ext cx="9315450" cy="6154419"/>
          </a:xfrm>
          <a:prstGeom prst="roundRect">
            <a:avLst>
              <a:gd name="adj" fmla="val 3725"/>
            </a:avLst>
          </a:prstGeom>
          <a:noFill/>
          <a:ln w="190500" cap="flat">
            <a:solidFill>
              <a:srgbClr val="0070C0"/>
            </a:solidFill>
            <a:prstDash val="solid"/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四角形: 上の 2 つの角を丸める 5">
            <a:extLst>
              <a:ext uri="{FF2B5EF4-FFF2-40B4-BE49-F238E27FC236}">
                <a16:creationId xmlns:a16="http://schemas.microsoft.com/office/drawing/2014/main" id="{8F276054-4A4F-6B08-E5F4-34A81324CA88}"/>
              </a:ext>
            </a:extLst>
          </p:cNvPr>
          <p:cNvSpPr/>
          <p:nvPr/>
        </p:nvSpPr>
        <p:spPr>
          <a:xfrm>
            <a:off x="353332" y="339925"/>
            <a:ext cx="9182554" cy="803075"/>
          </a:xfrm>
          <a:prstGeom prst="round2SameRect">
            <a:avLst>
              <a:gd name="adj1" fmla="val 10812"/>
              <a:gd name="adj2" fmla="val 0"/>
            </a:avLst>
          </a:prstGeom>
          <a:solidFill>
            <a:srgbClr val="0070C0"/>
          </a:solidFill>
          <a:ln w="1905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D079029E-72B9-D9FC-9B36-0EE955223D28}"/>
              </a:ext>
            </a:extLst>
          </p:cNvPr>
          <p:cNvSpPr txBox="1"/>
          <p:nvPr/>
        </p:nvSpPr>
        <p:spPr>
          <a:xfrm>
            <a:off x="629104" y="357703"/>
            <a:ext cx="863101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5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価格改定のお知らせ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317D67D9-8E6A-C59D-CD92-A3B11AB6C86C}"/>
              </a:ext>
            </a:extLst>
          </p:cNvPr>
          <p:cNvSpPr txBox="1"/>
          <p:nvPr/>
        </p:nvSpPr>
        <p:spPr>
          <a:xfrm>
            <a:off x="674976" y="1398040"/>
            <a:ext cx="8585138" cy="4955203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32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お客様各位</a:t>
            </a:r>
          </a:p>
          <a:p>
            <a:pPr algn="l">
              <a:spcAft>
                <a:spcPts val="1800"/>
              </a:spcAft>
            </a:pPr>
            <a:r>
              <a:rPr lang="ja-JP" altLang="en-US" sz="32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平素は格別のご高配を賜り厚く御礼申し上げます。</a:t>
            </a:r>
          </a:p>
          <a:p>
            <a:pPr algn="l">
              <a:spcAft>
                <a:spcPts val="1800"/>
              </a:spcAft>
            </a:pPr>
            <a:r>
              <a:rPr lang="ja-JP" altLang="en-US" sz="3200" dirty="0">
                <a:ln w="38100">
                  <a:noFill/>
                </a:ln>
                <a:effectLst/>
              </a:rPr>
              <a:t>この度、原材料の高騰などにより、やむなく価格改定を実施させていただきました。</a:t>
            </a:r>
          </a:p>
          <a:p>
            <a:pPr algn="l">
              <a:spcAft>
                <a:spcPts val="1800"/>
              </a:spcAft>
            </a:pPr>
            <a:r>
              <a:rPr lang="ja-JP" altLang="en-US" sz="32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お客様にはご理解、ご協力の程よろしくお願い申し上げます。</a:t>
            </a:r>
          </a:p>
          <a:p>
            <a:pPr algn="r">
              <a:spcAft>
                <a:spcPts val="1800"/>
              </a:spcAft>
            </a:pPr>
            <a:r>
              <a:rPr lang="ja-JP" altLang="en-US" sz="32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店主</a:t>
            </a:r>
          </a:p>
        </p:txBody>
      </p:sp>
    </p:spTree>
    <p:extLst>
      <p:ext uri="{BB962C8B-B14F-4D97-AF65-F5344CB8AC3E}">
        <p14:creationId xmlns:p14="http://schemas.microsoft.com/office/powerpoint/2010/main" val="33339458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9C492DB7-D318-2068-00F9-D45A8B86F170}"/>
              </a:ext>
            </a:extLst>
          </p:cNvPr>
          <p:cNvSpPr txBox="1"/>
          <p:nvPr/>
        </p:nvSpPr>
        <p:spPr>
          <a:xfrm>
            <a:off x="883922" y="365761"/>
            <a:ext cx="8138158" cy="17102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価格改定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014EF3A7-08A6-7215-CBCE-E411A69B0607}"/>
              </a:ext>
            </a:extLst>
          </p:cNvPr>
          <p:cNvGrpSpPr/>
          <p:nvPr/>
        </p:nvGrpSpPr>
        <p:grpSpPr>
          <a:xfrm>
            <a:off x="3343699" y="3505200"/>
            <a:ext cx="3218602" cy="3111644"/>
            <a:chOff x="6874466" y="4503269"/>
            <a:chExt cx="2181999" cy="2109490"/>
          </a:xfrm>
        </p:grpSpPr>
        <p:sp>
          <p:nvSpPr>
            <p:cNvPr id="3" name="楕円 2">
              <a:extLst>
                <a:ext uri="{FF2B5EF4-FFF2-40B4-BE49-F238E27FC236}">
                  <a16:creationId xmlns:a16="http://schemas.microsoft.com/office/drawing/2014/main" id="{200CDEE9-403E-1474-AD3C-0B9B554A9AAB}"/>
                </a:ext>
              </a:extLst>
            </p:cNvPr>
            <p:cNvSpPr/>
            <p:nvPr/>
          </p:nvSpPr>
          <p:spPr bwMode="auto">
            <a:xfrm>
              <a:off x="6898590" y="4503269"/>
              <a:ext cx="2109490" cy="2109490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5E820E2C-DD2C-74FE-9E63-B266CBDD431B}"/>
                </a:ext>
              </a:extLst>
            </p:cNvPr>
            <p:cNvGrpSpPr/>
            <p:nvPr/>
          </p:nvGrpSpPr>
          <p:grpSpPr>
            <a:xfrm>
              <a:off x="6874466" y="4649421"/>
              <a:ext cx="1054351" cy="1752020"/>
              <a:chOff x="1441395" y="237570"/>
              <a:chExt cx="1304653" cy="2167947"/>
            </a:xfrm>
          </p:grpSpPr>
          <p:grpSp>
            <p:nvGrpSpPr>
              <p:cNvPr id="93" name="グループ化 92">
                <a:extLst>
                  <a:ext uri="{FF2B5EF4-FFF2-40B4-BE49-F238E27FC236}">
                    <a16:creationId xmlns:a16="http://schemas.microsoft.com/office/drawing/2014/main" id="{555BC577-65F7-3ADE-2EFB-1A0AAA7E5B78}"/>
                  </a:ext>
                </a:extLst>
              </p:cNvPr>
              <p:cNvGrpSpPr/>
              <p:nvPr/>
            </p:nvGrpSpPr>
            <p:grpSpPr>
              <a:xfrm flipH="1">
                <a:off x="1458116" y="1046254"/>
                <a:ext cx="325490" cy="314996"/>
                <a:chOff x="8960199" y="1517680"/>
                <a:chExt cx="219850" cy="212762"/>
              </a:xfrm>
            </p:grpSpPr>
            <p:sp>
              <p:nvSpPr>
                <p:cNvPr id="121" name="月 120">
                  <a:extLst>
                    <a:ext uri="{FF2B5EF4-FFF2-40B4-BE49-F238E27FC236}">
                      <a16:creationId xmlns:a16="http://schemas.microsoft.com/office/drawing/2014/main" id="{FBEAAD39-54B5-39B4-0AD0-6A9ACE5B50A6}"/>
                    </a:ext>
                  </a:extLst>
                </p:cNvPr>
                <p:cNvSpPr/>
                <p:nvPr/>
              </p:nvSpPr>
              <p:spPr bwMode="auto">
                <a:xfrm rot="18000000">
                  <a:off x="9020477" y="1473765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2" name="月 121">
                  <a:extLst>
                    <a:ext uri="{FF2B5EF4-FFF2-40B4-BE49-F238E27FC236}">
                      <a16:creationId xmlns:a16="http://schemas.microsoft.com/office/drawing/2014/main" id="{C43408B8-0324-AE2D-E3F6-5787474749D4}"/>
                    </a:ext>
                  </a:extLst>
                </p:cNvPr>
                <p:cNvSpPr/>
                <p:nvPr/>
              </p:nvSpPr>
              <p:spPr bwMode="auto">
                <a:xfrm rot="19800000">
                  <a:off x="8960199" y="1517680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94" name="グループ化 93">
                <a:extLst>
                  <a:ext uri="{FF2B5EF4-FFF2-40B4-BE49-F238E27FC236}">
                    <a16:creationId xmlns:a16="http://schemas.microsoft.com/office/drawing/2014/main" id="{37932B1A-289B-0C19-C3FB-9FBE0FDBA3F0}"/>
                  </a:ext>
                </a:extLst>
              </p:cNvPr>
              <p:cNvGrpSpPr/>
              <p:nvPr/>
            </p:nvGrpSpPr>
            <p:grpSpPr>
              <a:xfrm>
                <a:off x="2386623" y="1046254"/>
                <a:ext cx="325490" cy="314996"/>
                <a:chOff x="8960199" y="1517680"/>
                <a:chExt cx="219850" cy="212762"/>
              </a:xfrm>
            </p:grpSpPr>
            <p:sp>
              <p:nvSpPr>
                <p:cNvPr id="119" name="月 118">
                  <a:extLst>
                    <a:ext uri="{FF2B5EF4-FFF2-40B4-BE49-F238E27FC236}">
                      <a16:creationId xmlns:a16="http://schemas.microsoft.com/office/drawing/2014/main" id="{6A827805-346C-09F9-6D5C-545E72A681CC}"/>
                    </a:ext>
                  </a:extLst>
                </p:cNvPr>
                <p:cNvSpPr/>
                <p:nvPr/>
              </p:nvSpPr>
              <p:spPr bwMode="auto">
                <a:xfrm rot="18000000">
                  <a:off x="9020477" y="1473765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20" name="月 119">
                  <a:extLst>
                    <a:ext uri="{FF2B5EF4-FFF2-40B4-BE49-F238E27FC236}">
                      <a16:creationId xmlns:a16="http://schemas.microsoft.com/office/drawing/2014/main" id="{231DDEA2-FEC2-179F-DB45-40E69FFC8917}"/>
                    </a:ext>
                  </a:extLst>
                </p:cNvPr>
                <p:cNvSpPr/>
                <p:nvPr/>
              </p:nvSpPr>
              <p:spPr bwMode="auto">
                <a:xfrm rot="19800000">
                  <a:off x="8960199" y="1517680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95" name="涙形 64">
                <a:extLst>
                  <a:ext uri="{FF2B5EF4-FFF2-40B4-BE49-F238E27FC236}">
                    <a16:creationId xmlns:a16="http://schemas.microsoft.com/office/drawing/2014/main" id="{4118A0B4-59DF-7E26-A257-EB2EA1BD3444}"/>
                  </a:ext>
                </a:extLst>
              </p:cNvPr>
              <p:cNvSpPr/>
              <p:nvPr/>
            </p:nvSpPr>
            <p:spPr bwMode="auto">
              <a:xfrm>
                <a:off x="1758135" y="2187669"/>
                <a:ext cx="335202" cy="217848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" name="フリーフォーム 295">
                <a:extLst>
                  <a:ext uri="{FF2B5EF4-FFF2-40B4-BE49-F238E27FC236}">
                    <a16:creationId xmlns:a16="http://schemas.microsoft.com/office/drawing/2014/main" id="{814D8E7A-F7B5-9838-F22B-A5EAF28FCFDB}"/>
                  </a:ext>
                </a:extLst>
              </p:cNvPr>
              <p:cNvSpPr/>
              <p:nvPr/>
            </p:nvSpPr>
            <p:spPr bwMode="auto">
              <a:xfrm>
                <a:off x="1854077" y="1871595"/>
                <a:ext cx="239261" cy="314130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7" name="フリーフォーム 296">
                <a:extLst>
                  <a:ext uri="{FF2B5EF4-FFF2-40B4-BE49-F238E27FC236}">
                    <a16:creationId xmlns:a16="http://schemas.microsoft.com/office/drawing/2014/main" id="{599E0E5E-2740-141B-007E-6F4B11860686}"/>
                  </a:ext>
                </a:extLst>
              </p:cNvPr>
              <p:cNvSpPr/>
              <p:nvPr/>
            </p:nvSpPr>
            <p:spPr bwMode="auto">
              <a:xfrm flipH="1">
                <a:off x="2093336" y="1871595"/>
                <a:ext cx="239261" cy="314130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" name="台形 97">
                <a:extLst>
                  <a:ext uri="{FF2B5EF4-FFF2-40B4-BE49-F238E27FC236}">
                    <a16:creationId xmlns:a16="http://schemas.microsoft.com/office/drawing/2014/main" id="{7DA5C304-FD66-9EC5-A199-5DD1D6BBCCC7}"/>
                  </a:ext>
                </a:extLst>
              </p:cNvPr>
              <p:cNvSpPr/>
              <p:nvPr/>
            </p:nvSpPr>
            <p:spPr bwMode="auto">
              <a:xfrm>
                <a:off x="1610159" y="1562470"/>
                <a:ext cx="966354" cy="528606"/>
              </a:xfrm>
              <a:prstGeom prst="trapezoid">
                <a:avLst>
                  <a:gd name="adj" fmla="val 34296"/>
                </a:avLst>
              </a:prstGeom>
              <a:solidFill>
                <a:srgbClr val="FF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" name="片側の 2 つの角を丸めた四角形 298">
                <a:extLst>
                  <a:ext uri="{FF2B5EF4-FFF2-40B4-BE49-F238E27FC236}">
                    <a16:creationId xmlns:a16="http://schemas.microsoft.com/office/drawing/2014/main" id="{1CD4931E-74DF-2E7B-DC70-634586C7EEE4}"/>
                  </a:ext>
                </a:extLst>
              </p:cNvPr>
              <p:cNvSpPr/>
              <p:nvPr/>
            </p:nvSpPr>
            <p:spPr bwMode="auto">
              <a:xfrm>
                <a:off x="1726870" y="977141"/>
                <a:ext cx="732934" cy="680423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" name="涙形 64">
                <a:extLst>
                  <a:ext uri="{FF2B5EF4-FFF2-40B4-BE49-F238E27FC236}">
                    <a16:creationId xmlns:a16="http://schemas.microsoft.com/office/drawing/2014/main" id="{558DC33B-8292-2015-6DB3-82A8A4FF0FB9}"/>
                  </a:ext>
                </a:extLst>
              </p:cNvPr>
              <p:cNvSpPr/>
              <p:nvPr/>
            </p:nvSpPr>
            <p:spPr bwMode="auto">
              <a:xfrm flipH="1">
                <a:off x="2093337" y="2187669"/>
                <a:ext cx="335202" cy="217848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" name="片側の 2 つの角を丸めた四角形 300">
                <a:extLst>
                  <a:ext uri="{FF2B5EF4-FFF2-40B4-BE49-F238E27FC236}">
                    <a16:creationId xmlns:a16="http://schemas.microsoft.com/office/drawing/2014/main" id="{DB41FB25-767E-A789-69ED-96EDFC3301D8}"/>
                  </a:ext>
                </a:extLst>
              </p:cNvPr>
              <p:cNvSpPr/>
              <p:nvPr/>
            </p:nvSpPr>
            <p:spPr bwMode="auto">
              <a:xfrm>
                <a:off x="1792135" y="1659216"/>
                <a:ext cx="599673" cy="417746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2" name="円/楕円 304">
                <a:extLst>
                  <a:ext uri="{FF2B5EF4-FFF2-40B4-BE49-F238E27FC236}">
                    <a16:creationId xmlns:a16="http://schemas.microsoft.com/office/drawing/2014/main" id="{8CBEE12D-65EA-A368-0434-A3A2295FD9EA}"/>
                  </a:ext>
                </a:extLst>
              </p:cNvPr>
              <p:cNvSpPr/>
              <p:nvPr/>
            </p:nvSpPr>
            <p:spPr bwMode="auto">
              <a:xfrm>
                <a:off x="1817592" y="2245807"/>
                <a:ext cx="67687" cy="6768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3" name="円/楕円 305">
                <a:extLst>
                  <a:ext uri="{FF2B5EF4-FFF2-40B4-BE49-F238E27FC236}">
                    <a16:creationId xmlns:a16="http://schemas.microsoft.com/office/drawing/2014/main" id="{5B49863B-0079-3883-11B7-4EAC7FA456F4}"/>
                  </a:ext>
                </a:extLst>
              </p:cNvPr>
              <p:cNvSpPr/>
              <p:nvPr/>
            </p:nvSpPr>
            <p:spPr bwMode="auto">
              <a:xfrm>
                <a:off x="2302696" y="2245807"/>
                <a:ext cx="67687" cy="6768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" name="角丸四角形 559">
                <a:extLst>
                  <a:ext uri="{FF2B5EF4-FFF2-40B4-BE49-F238E27FC236}">
                    <a16:creationId xmlns:a16="http://schemas.microsoft.com/office/drawing/2014/main" id="{D649B532-6793-48F8-1371-AE14512257F8}"/>
                  </a:ext>
                </a:extLst>
              </p:cNvPr>
              <p:cNvSpPr/>
              <p:nvPr/>
            </p:nvSpPr>
            <p:spPr bwMode="auto">
              <a:xfrm rot="10085881">
                <a:off x="1940476" y="1554681"/>
                <a:ext cx="316498" cy="331153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5" name="台形 441">
                <a:extLst>
                  <a:ext uri="{FF2B5EF4-FFF2-40B4-BE49-F238E27FC236}">
                    <a16:creationId xmlns:a16="http://schemas.microsoft.com/office/drawing/2014/main" id="{A2F22417-73C4-E5A2-4F34-950E24C0A739}"/>
                  </a:ext>
                </a:extLst>
              </p:cNvPr>
              <p:cNvSpPr/>
              <p:nvPr/>
            </p:nvSpPr>
            <p:spPr bwMode="auto">
              <a:xfrm rot="9000000">
                <a:off x="1800976" y="1266783"/>
                <a:ext cx="270037" cy="34719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" name="角丸四角形 559">
                <a:extLst>
                  <a:ext uri="{FF2B5EF4-FFF2-40B4-BE49-F238E27FC236}">
                    <a16:creationId xmlns:a16="http://schemas.microsoft.com/office/drawing/2014/main" id="{AE27C76B-E8AB-2F07-C441-66369CF94DDE}"/>
                  </a:ext>
                </a:extLst>
              </p:cNvPr>
              <p:cNvSpPr/>
              <p:nvPr/>
            </p:nvSpPr>
            <p:spPr bwMode="auto">
              <a:xfrm rot="11514119" flipH="1">
                <a:off x="1937552" y="1554681"/>
                <a:ext cx="316498" cy="331153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07" name="台形 441">
                <a:extLst>
                  <a:ext uri="{FF2B5EF4-FFF2-40B4-BE49-F238E27FC236}">
                    <a16:creationId xmlns:a16="http://schemas.microsoft.com/office/drawing/2014/main" id="{830158BD-CA74-A97E-83CF-2267541B4A63}"/>
                  </a:ext>
                </a:extLst>
              </p:cNvPr>
              <p:cNvSpPr/>
              <p:nvPr/>
            </p:nvSpPr>
            <p:spPr bwMode="auto">
              <a:xfrm rot="12600000" flipH="1">
                <a:off x="2123513" y="1266783"/>
                <a:ext cx="270037" cy="34719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8" name="グループ化 107">
                <a:extLst>
                  <a:ext uri="{FF2B5EF4-FFF2-40B4-BE49-F238E27FC236}">
                    <a16:creationId xmlns:a16="http://schemas.microsoft.com/office/drawing/2014/main" id="{1473B591-DDFD-17F8-2F09-D0ECEA766597}"/>
                  </a:ext>
                </a:extLst>
              </p:cNvPr>
              <p:cNvGrpSpPr/>
              <p:nvPr/>
            </p:nvGrpSpPr>
            <p:grpSpPr>
              <a:xfrm flipH="1">
                <a:off x="2411941" y="749732"/>
                <a:ext cx="334107" cy="343848"/>
                <a:chOff x="8472560" y="1251585"/>
                <a:chExt cx="225670" cy="232250"/>
              </a:xfrm>
            </p:grpSpPr>
            <p:sp>
              <p:nvSpPr>
                <p:cNvPr id="117" name="円/楕円 342">
                  <a:extLst>
                    <a:ext uri="{FF2B5EF4-FFF2-40B4-BE49-F238E27FC236}">
                      <a16:creationId xmlns:a16="http://schemas.microsoft.com/office/drawing/2014/main" id="{14AB8F72-4664-92AE-0FB6-22748EB6EF5A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円/楕円 343">
                  <a:extLst>
                    <a:ext uri="{FF2B5EF4-FFF2-40B4-BE49-F238E27FC236}">
                      <a16:creationId xmlns:a16="http://schemas.microsoft.com/office/drawing/2014/main" id="{3FA5D813-977C-03BF-26C1-CF595A81E06E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09" name="グループ化 108">
                <a:extLst>
                  <a:ext uri="{FF2B5EF4-FFF2-40B4-BE49-F238E27FC236}">
                    <a16:creationId xmlns:a16="http://schemas.microsoft.com/office/drawing/2014/main" id="{82A1440A-F5DF-DE18-1ED9-419FBA1EE4BE}"/>
                  </a:ext>
                </a:extLst>
              </p:cNvPr>
              <p:cNvGrpSpPr/>
              <p:nvPr/>
            </p:nvGrpSpPr>
            <p:grpSpPr>
              <a:xfrm>
                <a:off x="1441395" y="749732"/>
                <a:ext cx="334107" cy="343848"/>
                <a:chOff x="8472560" y="1251585"/>
                <a:chExt cx="225670" cy="232250"/>
              </a:xfrm>
            </p:grpSpPr>
            <p:sp>
              <p:nvSpPr>
                <p:cNvPr id="115" name="円/楕円 340">
                  <a:extLst>
                    <a:ext uri="{FF2B5EF4-FFF2-40B4-BE49-F238E27FC236}">
                      <a16:creationId xmlns:a16="http://schemas.microsoft.com/office/drawing/2014/main" id="{A0AB22E3-D047-19E5-8FE5-CA32CE015309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円/楕円 341">
                  <a:extLst>
                    <a:ext uri="{FF2B5EF4-FFF2-40B4-BE49-F238E27FC236}">
                      <a16:creationId xmlns:a16="http://schemas.microsoft.com/office/drawing/2014/main" id="{39DA7298-C04A-C109-C9F2-12BEDED6A0E2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10" name="円/楕円 303">
                <a:extLst>
                  <a:ext uri="{FF2B5EF4-FFF2-40B4-BE49-F238E27FC236}">
                    <a16:creationId xmlns:a16="http://schemas.microsoft.com/office/drawing/2014/main" id="{C0F296D8-1B52-E696-EE8B-30C0E8CDC50E}"/>
                  </a:ext>
                </a:extLst>
              </p:cNvPr>
              <p:cNvSpPr/>
              <p:nvPr/>
            </p:nvSpPr>
            <p:spPr bwMode="auto">
              <a:xfrm>
                <a:off x="1610403" y="341287"/>
                <a:ext cx="965870" cy="96587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" name="台形 110">
                <a:extLst>
                  <a:ext uri="{FF2B5EF4-FFF2-40B4-BE49-F238E27FC236}">
                    <a16:creationId xmlns:a16="http://schemas.microsoft.com/office/drawing/2014/main" id="{A52C9DAE-8338-9158-8909-923812479EBE}"/>
                  </a:ext>
                </a:extLst>
              </p:cNvPr>
              <p:cNvSpPr/>
              <p:nvPr/>
            </p:nvSpPr>
            <p:spPr bwMode="auto">
              <a:xfrm>
                <a:off x="1500337" y="237570"/>
                <a:ext cx="1186001" cy="549962"/>
              </a:xfrm>
              <a:prstGeom prst="trapezoid">
                <a:avLst>
                  <a:gd name="adj" fmla="val 65513"/>
                </a:avLst>
              </a:prstGeom>
              <a:pattFill prst="plaid">
                <a:fgClr>
                  <a:srgbClr val="FF6600"/>
                </a:fgClr>
                <a:bgClr>
                  <a:srgbClr val="FF0000"/>
                </a:bgClr>
              </a:patt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2" name="アーチ 111">
                <a:extLst>
                  <a:ext uri="{FF2B5EF4-FFF2-40B4-BE49-F238E27FC236}">
                    <a16:creationId xmlns:a16="http://schemas.microsoft.com/office/drawing/2014/main" id="{12B462B2-35C2-7C23-3043-B364E2D3130A}"/>
                  </a:ext>
                </a:extLst>
              </p:cNvPr>
              <p:cNvSpPr/>
              <p:nvPr/>
            </p:nvSpPr>
            <p:spPr bwMode="auto">
              <a:xfrm>
                <a:off x="1963668" y="936172"/>
                <a:ext cx="253981" cy="253981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" name="アーチ 112">
                <a:extLst>
                  <a:ext uri="{FF2B5EF4-FFF2-40B4-BE49-F238E27FC236}">
                    <a16:creationId xmlns:a16="http://schemas.microsoft.com/office/drawing/2014/main" id="{7F2DE149-67E1-1588-FEA3-B6F6BBEF3C18}"/>
                  </a:ext>
                </a:extLst>
              </p:cNvPr>
              <p:cNvSpPr/>
              <p:nvPr/>
            </p:nvSpPr>
            <p:spPr bwMode="auto">
              <a:xfrm>
                <a:off x="1701429" y="735402"/>
                <a:ext cx="337373" cy="253981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4" name="アーチ 113">
                <a:extLst>
                  <a:ext uri="{FF2B5EF4-FFF2-40B4-BE49-F238E27FC236}">
                    <a16:creationId xmlns:a16="http://schemas.microsoft.com/office/drawing/2014/main" id="{D40E83A0-6DD1-7FFC-C688-34BB17F9287A}"/>
                  </a:ext>
                </a:extLst>
              </p:cNvPr>
              <p:cNvSpPr/>
              <p:nvPr/>
            </p:nvSpPr>
            <p:spPr bwMode="auto">
              <a:xfrm>
                <a:off x="2155508" y="735402"/>
                <a:ext cx="337373" cy="253981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1EFEFC13-AFB5-5DC2-467E-5BFA0BCEB765}"/>
                </a:ext>
              </a:extLst>
            </p:cNvPr>
            <p:cNvGrpSpPr/>
            <p:nvPr/>
          </p:nvGrpSpPr>
          <p:grpSpPr>
            <a:xfrm>
              <a:off x="7995098" y="4647005"/>
              <a:ext cx="1061367" cy="1763671"/>
              <a:chOff x="7522432" y="3547046"/>
              <a:chExt cx="1735798" cy="2884371"/>
            </a:xfrm>
          </p:grpSpPr>
          <p:sp>
            <p:nvSpPr>
              <p:cNvPr id="6" name="涙形 64">
                <a:extLst>
                  <a:ext uri="{FF2B5EF4-FFF2-40B4-BE49-F238E27FC236}">
                    <a16:creationId xmlns:a16="http://schemas.microsoft.com/office/drawing/2014/main" id="{C49A30B2-4F73-39C3-FC23-AE586CE7F062}"/>
                  </a:ext>
                </a:extLst>
              </p:cNvPr>
              <p:cNvSpPr/>
              <p:nvPr/>
            </p:nvSpPr>
            <p:spPr bwMode="auto">
              <a:xfrm>
                <a:off x="7837227" y="6141578"/>
                <a:ext cx="445974" cy="289839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" name="涙形 64">
                <a:extLst>
                  <a:ext uri="{FF2B5EF4-FFF2-40B4-BE49-F238E27FC236}">
                    <a16:creationId xmlns:a16="http://schemas.microsoft.com/office/drawing/2014/main" id="{2D8EF0FC-2880-F40E-4F27-EBBC78D63705}"/>
                  </a:ext>
                </a:extLst>
              </p:cNvPr>
              <p:cNvSpPr/>
              <p:nvPr/>
            </p:nvSpPr>
            <p:spPr bwMode="auto">
              <a:xfrm flipH="1">
                <a:off x="8458588" y="6141578"/>
                <a:ext cx="445974" cy="289839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円/楕円 304">
                <a:extLst>
                  <a:ext uri="{FF2B5EF4-FFF2-40B4-BE49-F238E27FC236}">
                    <a16:creationId xmlns:a16="http://schemas.microsoft.com/office/drawing/2014/main" id="{628EDCC4-9082-5DD3-17D5-77BCF0DE03BE}"/>
                  </a:ext>
                </a:extLst>
              </p:cNvPr>
              <p:cNvSpPr/>
              <p:nvPr/>
            </p:nvSpPr>
            <p:spPr bwMode="auto">
              <a:xfrm>
                <a:off x="7930290" y="6218929"/>
                <a:ext cx="90056" cy="90056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円/楕円 305">
                <a:extLst>
                  <a:ext uri="{FF2B5EF4-FFF2-40B4-BE49-F238E27FC236}">
                    <a16:creationId xmlns:a16="http://schemas.microsoft.com/office/drawing/2014/main" id="{8546500E-275D-7361-A333-D8A22F520C27}"/>
                  </a:ext>
                </a:extLst>
              </p:cNvPr>
              <p:cNvSpPr/>
              <p:nvPr/>
            </p:nvSpPr>
            <p:spPr bwMode="auto">
              <a:xfrm>
                <a:off x="8737132" y="6218929"/>
                <a:ext cx="90056" cy="90056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フリーフォーム 124">
                <a:extLst>
                  <a:ext uri="{FF2B5EF4-FFF2-40B4-BE49-F238E27FC236}">
                    <a16:creationId xmlns:a16="http://schemas.microsoft.com/office/drawing/2014/main" id="{49A1B1CA-882A-8E15-0EA8-036C42D24488}"/>
                  </a:ext>
                </a:extLst>
              </p:cNvPr>
              <p:cNvSpPr/>
              <p:nvPr/>
            </p:nvSpPr>
            <p:spPr bwMode="auto">
              <a:xfrm rot="10800000" flipH="1">
                <a:off x="7927953" y="5705671"/>
                <a:ext cx="390964" cy="470340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フリーフォーム 125">
                <a:extLst>
                  <a:ext uri="{FF2B5EF4-FFF2-40B4-BE49-F238E27FC236}">
                    <a16:creationId xmlns:a16="http://schemas.microsoft.com/office/drawing/2014/main" id="{1FCEE0C3-E58A-C091-4BB3-5545A6A06C60}"/>
                  </a:ext>
                </a:extLst>
              </p:cNvPr>
              <p:cNvSpPr/>
              <p:nvPr/>
            </p:nvSpPr>
            <p:spPr bwMode="auto">
              <a:xfrm rot="10800000">
                <a:off x="8417757" y="5705670"/>
                <a:ext cx="390962" cy="470340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" name="グループ化 11">
                <a:extLst>
                  <a:ext uri="{FF2B5EF4-FFF2-40B4-BE49-F238E27FC236}">
                    <a16:creationId xmlns:a16="http://schemas.microsoft.com/office/drawing/2014/main" id="{3D249A64-B4D4-50C7-FA72-5F62106F979E}"/>
                  </a:ext>
                </a:extLst>
              </p:cNvPr>
              <p:cNvGrpSpPr/>
              <p:nvPr/>
            </p:nvGrpSpPr>
            <p:grpSpPr>
              <a:xfrm>
                <a:off x="7522432" y="3547046"/>
                <a:ext cx="1735798" cy="2497057"/>
                <a:chOff x="7105589" y="3547046"/>
                <a:chExt cx="1735798" cy="2497057"/>
              </a:xfrm>
            </p:grpSpPr>
            <p:grpSp>
              <p:nvGrpSpPr>
                <p:cNvPr id="13" name="グループ化 12">
                  <a:extLst>
                    <a:ext uri="{FF2B5EF4-FFF2-40B4-BE49-F238E27FC236}">
                      <a16:creationId xmlns:a16="http://schemas.microsoft.com/office/drawing/2014/main" id="{1E65EFA6-70B1-7FE1-0332-00A0D7751C43}"/>
                    </a:ext>
                  </a:extLst>
                </p:cNvPr>
                <p:cNvGrpSpPr/>
                <p:nvPr/>
              </p:nvGrpSpPr>
              <p:grpSpPr>
                <a:xfrm flipH="1">
                  <a:off x="8396871" y="4228457"/>
                  <a:ext cx="444516" cy="457477"/>
                  <a:chOff x="8472560" y="1251585"/>
                  <a:chExt cx="225670" cy="232250"/>
                </a:xfrm>
              </p:grpSpPr>
              <p:sp>
                <p:nvSpPr>
                  <p:cNvPr id="91" name="円/楕円 342">
                    <a:extLst>
                      <a:ext uri="{FF2B5EF4-FFF2-40B4-BE49-F238E27FC236}">
                        <a16:creationId xmlns:a16="http://schemas.microsoft.com/office/drawing/2014/main" id="{34BFDAE6-6515-7763-E242-20EF5B5D975B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472560" y="1251585"/>
                    <a:ext cx="225670" cy="232250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2" name="円/楕円 343">
                    <a:extLst>
                      <a:ext uri="{FF2B5EF4-FFF2-40B4-BE49-F238E27FC236}">
                        <a16:creationId xmlns:a16="http://schemas.microsoft.com/office/drawing/2014/main" id="{A3989592-AA29-0D06-3FCB-7543EA540A1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512891" y="1304925"/>
                    <a:ext cx="111370" cy="125570"/>
                  </a:xfrm>
                  <a:prstGeom prst="ellipse">
                    <a:avLst/>
                  </a:prstGeom>
                  <a:solidFill>
                    <a:srgbClr val="FF9933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4" name="グループ化 13">
                  <a:extLst>
                    <a:ext uri="{FF2B5EF4-FFF2-40B4-BE49-F238E27FC236}">
                      <a16:creationId xmlns:a16="http://schemas.microsoft.com/office/drawing/2014/main" id="{8D810289-9C9C-FBFE-C4C7-316771EF8CBF}"/>
                    </a:ext>
                  </a:extLst>
                </p:cNvPr>
                <p:cNvGrpSpPr/>
                <p:nvPr/>
              </p:nvGrpSpPr>
              <p:grpSpPr>
                <a:xfrm>
                  <a:off x="7105589" y="4228457"/>
                  <a:ext cx="444516" cy="457477"/>
                  <a:chOff x="8472558" y="1251585"/>
                  <a:chExt cx="225670" cy="232250"/>
                </a:xfrm>
              </p:grpSpPr>
              <p:sp>
                <p:nvSpPr>
                  <p:cNvPr id="89" name="円/楕円 340">
                    <a:extLst>
                      <a:ext uri="{FF2B5EF4-FFF2-40B4-BE49-F238E27FC236}">
                        <a16:creationId xmlns:a16="http://schemas.microsoft.com/office/drawing/2014/main" id="{065C5C33-93FF-C222-F98D-3AA7E98E43A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472558" y="1251585"/>
                    <a:ext cx="225670" cy="232250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" name="円/楕円 341">
                    <a:extLst>
                      <a:ext uri="{FF2B5EF4-FFF2-40B4-BE49-F238E27FC236}">
                        <a16:creationId xmlns:a16="http://schemas.microsoft.com/office/drawing/2014/main" id="{06944706-2065-6F19-38CD-36962DE9B23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8512682" y="1304925"/>
                    <a:ext cx="111370" cy="125570"/>
                  </a:xfrm>
                  <a:prstGeom prst="ellipse">
                    <a:avLst/>
                  </a:prstGeom>
                  <a:solidFill>
                    <a:srgbClr val="FF9933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5" name="片側の 2 つの角を丸めた四角形 129">
                  <a:extLst>
                    <a:ext uri="{FF2B5EF4-FFF2-40B4-BE49-F238E27FC236}">
                      <a16:creationId xmlns:a16="http://schemas.microsoft.com/office/drawing/2014/main" id="{0A230E75-76DF-17CE-5CAD-607D449F3FA0}"/>
                    </a:ext>
                  </a:extLst>
                </p:cNvPr>
                <p:cNvSpPr/>
                <p:nvPr/>
              </p:nvSpPr>
              <p:spPr bwMode="auto">
                <a:xfrm>
                  <a:off x="7485409" y="4531017"/>
                  <a:ext cx="975140" cy="905277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00B0F0"/>
                  </a:fgClr>
                  <a:bgClr>
                    <a:schemeClr val="accent5">
                      <a:lumMod val="90000"/>
                    </a:schemeClr>
                  </a:bgClr>
                </a:patt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" name="片側の 2 つの角を丸めた四角形 130">
                  <a:extLst>
                    <a:ext uri="{FF2B5EF4-FFF2-40B4-BE49-F238E27FC236}">
                      <a16:creationId xmlns:a16="http://schemas.microsoft.com/office/drawing/2014/main" id="{464D0416-AF46-C983-3430-E00AA7B52B3D}"/>
                    </a:ext>
                  </a:extLst>
                </p:cNvPr>
                <p:cNvSpPr/>
                <p:nvPr/>
              </p:nvSpPr>
              <p:spPr bwMode="auto">
                <a:xfrm>
                  <a:off x="7519685" y="5438492"/>
                  <a:ext cx="902954" cy="605611"/>
                </a:xfrm>
                <a:prstGeom prst="round2SameRect">
                  <a:avLst>
                    <a:gd name="adj1" fmla="val 0"/>
                    <a:gd name="adj2" fmla="val 50000"/>
                  </a:avLst>
                </a:prstGeom>
                <a:pattFill prst="dkVert">
                  <a:fgClr>
                    <a:srgbClr val="00B0F0"/>
                  </a:fgClr>
                  <a:bgClr>
                    <a:schemeClr val="accent5">
                      <a:lumMod val="90000"/>
                    </a:schemeClr>
                  </a:bgClr>
                </a:patt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" name="片側の 2 つの角を丸めた四角形 131">
                  <a:extLst>
                    <a:ext uri="{FF2B5EF4-FFF2-40B4-BE49-F238E27FC236}">
                      <a16:creationId xmlns:a16="http://schemas.microsoft.com/office/drawing/2014/main" id="{F64C758C-4524-7E1A-2F58-75B7F20228C3}"/>
                    </a:ext>
                  </a:extLst>
                </p:cNvPr>
                <p:cNvSpPr/>
                <p:nvPr/>
              </p:nvSpPr>
              <p:spPr bwMode="auto">
                <a:xfrm>
                  <a:off x="7595883" y="5441993"/>
                  <a:ext cx="750556" cy="527008"/>
                </a:xfrm>
                <a:prstGeom prst="round2SameRect">
                  <a:avLst>
                    <a:gd name="adj1" fmla="val 0"/>
                    <a:gd name="adj2" fmla="val 47213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8" name="グループ化 17">
                  <a:extLst>
                    <a:ext uri="{FF2B5EF4-FFF2-40B4-BE49-F238E27FC236}">
                      <a16:creationId xmlns:a16="http://schemas.microsoft.com/office/drawing/2014/main" id="{C74BB6B1-06E5-1CD9-98F6-4D291C80ABD4}"/>
                    </a:ext>
                  </a:extLst>
                </p:cNvPr>
                <p:cNvGrpSpPr/>
                <p:nvPr/>
              </p:nvGrpSpPr>
              <p:grpSpPr>
                <a:xfrm>
                  <a:off x="7588063" y="4942971"/>
                  <a:ext cx="643180" cy="813454"/>
                  <a:chOff x="8576672" y="1680137"/>
                  <a:chExt cx="326527" cy="412971"/>
                </a:xfrm>
              </p:grpSpPr>
              <p:grpSp>
                <p:nvGrpSpPr>
                  <p:cNvPr id="74" name="グループ化 73">
                    <a:extLst>
                      <a:ext uri="{FF2B5EF4-FFF2-40B4-BE49-F238E27FC236}">
                        <a16:creationId xmlns:a16="http://schemas.microsoft.com/office/drawing/2014/main" id="{816FF976-7BFB-63E8-E073-E9608CF43B91}"/>
                      </a:ext>
                    </a:extLst>
                  </p:cNvPr>
                  <p:cNvGrpSpPr/>
                  <p:nvPr/>
                </p:nvGrpSpPr>
                <p:grpSpPr>
                  <a:xfrm rot="9000000">
                    <a:off x="8691987" y="1865978"/>
                    <a:ext cx="211212" cy="227130"/>
                    <a:chOff x="5046286" y="3282909"/>
                    <a:chExt cx="508835" cy="547184"/>
                  </a:xfrm>
                  <a:solidFill>
                    <a:schemeClr val="tx1"/>
                  </a:solidFill>
                </p:grpSpPr>
                <p:sp>
                  <p:nvSpPr>
                    <p:cNvPr id="83" name="角丸四角形 163">
                      <a:extLst>
                        <a:ext uri="{FF2B5EF4-FFF2-40B4-BE49-F238E27FC236}">
                          <a16:creationId xmlns:a16="http://schemas.microsoft.com/office/drawing/2014/main" id="{2880A1E6-DA7A-BB68-B861-09101CD59A59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206362" y="3507581"/>
                      <a:ext cx="268132" cy="32251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84" name="角丸四角形 164">
                      <a:extLst>
                        <a:ext uri="{FF2B5EF4-FFF2-40B4-BE49-F238E27FC236}">
                          <a16:creationId xmlns:a16="http://schemas.microsoft.com/office/drawing/2014/main" id="{624B23E2-8C66-73A6-7A42-BE8F4984C504}"/>
                        </a:ext>
                      </a:extLst>
                    </p:cNvPr>
                    <p:cNvSpPr/>
                    <p:nvPr/>
                  </p:nvSpPr>
                  <p:spPr bwMode="auto">
                    <a:xfrm rot="18452988">
                      <a:off x="5129288" y="3528299"/>
                      <a:ext cx="101783" cy="2677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85" name="角丸四角形 165">
                      <a:extLst>
                        <a:ext uri="{FF2B5EF4-FFF2-40B4-BE49-F238E27FC236}">
                          <a16:creationId xmlns:a16="http://schemas.microsoft.com/office/drawing/2014/main" id="{6341C42B-2245-D221-07EC-801088E29322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303992" y="3282909"/>
                      <a:ext cx="72869" cy="317749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86" name="角丸四角形 166">
                      <a:extLst>
                        <a:ext uri="{FF2B5EF4-FFF2-40B4-BE49-F238E27FC236}">
                          <a16:creationId xmlns:a16="http://schemas.microsoft.com/office/drawing/2014/main" id="{61F355DA-5CA6-D4FF-28A5-7C799C99A202}"/>
                        </a:ext>
                      </a:extLst>
                    </p:cNvPr>
                    <p:cNvSpPr/>
                    <p:nvPr/>
                  </p:nvSpPr>
                  <p:spPr bwMode="auto">
                    <a:xfrm rot="20390620">
                      <a:off x="5186313" y="3335452"/>
                      <a:ext cx="72869" cy="30078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87" name="角丸四角形 167">
                      <a:extLst>
                        <a:ext uri="{FF2B5EF4-FFF2-40B4-BE49-F238E27FC236}">
                          <a16:creationId xmlns:a16="http://schemas.microsoft.com/office/drawing/2014/main" id="{38607D9C-7EAA-AB7D-1090-6277B5360E23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5413791" y="3341411"/>
                      <a:ext cx="72869" cy="29495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88" name="角丸四角形 168">
                      <a:extLst>
                        <a:ext uri="{FF2B5EF4-FFF2-40B4-BE49-F238E27FC236}">
                          <a16:creationId xmlns:a16="http://schemas.microsoft.com/office/drawing/2014/main" id="{D4050368-50A7-9C42-4CBD-576DDCFCA854}"/>
                        </a:ext>
                      </a:extLst>
                    </p:cNvPr>
                    <p:cNvSpPr/>
                    <p:nvPr/>
                  </p:nvSpPr>
                  <p:spPr bwMode="auto">
                    <a:xfrm rot="2588224">
                      <a:off x="5492057" y="3475798"/>
                      <a:ext cx="63064" cy="23386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75" name="グループ化 74">
                    <a:extLst>
                      <a:ext uri="{FF2B5EF4-FFF2-40B4-BE49-F238E27FC236}">
                        <a16:creationId xmlns:a16="http://schemas.microsoft.com/office/drawing/2014/main" id="{7C595D31-A7AF-C836-DE87-F8C087D30BE4}"/>
                      </a:ext>
                    </a:extLst>
                  </p:cNvPr>
                  <p:cNvGrpSpPr/>
                  <p:nvPr/>
                </p:nvGrpSpPr>
                <p:grpSpPr>
                  <a:xfrm rot="9000000">
                    <a:off x="8690316" y="1865977"/>
                    <a:ext cx="211212" cy="227130"/>
                    <a:chOff x="5046286" y="3282909"/>
                    <a:chExt cx="508835" cy="547184"/>
                  </a:xfrm>
                  <a:solidFill>
                    <a:srgbClr val="FFCC99"/>
                  </a:solidFill>
                </p:grpSpPr>
                <p:sp>
                  <p:nvSpPr>
                    <p:cNvPr id="77" name="角丸四角形 157">
                      <a:extLst>
                        <a:ext uri="{FF2B5EF4-FFF2-40B4-BE49-F238E27FC236}">
                          <a16:creationId xmlns:a16="http://schemas.microsoft.com/office/drawing/2014/main" id="{2286B5CC-B69F-1D9D-49D9-AD80F2097884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206362" y="3507581"/>
                      <a:ext cx="268132" cy="32251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78" name="角丸四角形 158">
                      <a:extLst>
                        <a:ext uri="{FF2B5EF4-FFF2-40B4-BE49-F238E27FC236}">
                          <a16:creationId xmlns:a16="http://schemas.microsoft.com/office/drawing/2014/main" id="{3E6E3757-6453-321F-D204-83F385412D80}"/>
                        </a:ext>
                      </a:extLst>
                    </p:cNvPr>
                    <p:cNvSpPr/>
                    <p:nvPr/>
                  </p:nvSpPr>
                  <p:spPr bwMode="auto">
                    <a:xfrm rot="18452988">
                      <a:off x="5129288" y="3528299"/>
                      <a:ext cx="101783" cy="2677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79" name="角丸四角形 159">
                      <a:extLst>
                        <a:ext uri="{FF2B5EF4-FFF2-40B4-BE49-F238E27FC236}">
                          <a16:creationId xmlns:a16="http://schemas.microsoft.com/office/drawing/2014/main" id="{9FCC2264-9624-D565-358B-14CE496EE7B0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303992" y="3282909"/>
                      <a:ext cx="72869" cy="317749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80" name="角丸四角形 160">
                      <a:extLst>
                        <a:ext uri="{FF2B5EF4-FFF2-40B4-BE49-F238E27FC236}">
                          <a16:creationId xmlns:a16="http://schemas.microsoft.com/office/drawing/2014/main" id="{4A60DEB3-7949-790F-1F14-889339AC9613}"/>
                        </a:ext>
                      </a:extLst>
                    </p:cNvPr>
                    <p:cNvSpPr/>
                    <p:nvPr/>
                  </p:nvSpPr>
                  <p:spPr bwMode="auto">
                    <a:xfrm rot="20390620">
                      <a:off x="5186313" y="3335452"/>
                      <a:ext cx="72869" cy="30078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81" name="角丸四角形 161">
                      <a:extLst>
                        <a:ext uri="{FF2B5EF4-FFF2-40B4-BE49-F238E27FC236}">
                          <a16:creationId xmlns:a16="http://schemas.microsoft.com/office/drawing/2014/main" id="{8719F57B-0A29-235F-7B7F-BDBE9AA526D2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5413791" y="3341411"/>
                      <a:ext cx="72869" cy="29495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82" name="角丸四角形 162">
                      <a:extLst>
                        <a:ext uri="{FF2B5EF4-FFF2-40B4-BE49-F238E27FC236}">
                          <a16:creationId xmlns:a16="http://schemas.microsoft.com/office/drawing/2014/main" id="{769A986E-2A3B-474F-43C7-2CE3CFC8615A}"/>
                        </a:ext>
                      </a:extLst>
                    </p:cNvPr>
                    <p:cNvSpPr/>
                    <p:nvPr/>
                  </p:nvSpPr>
                  <p:spPr bwMode="auto">
                    <a:xfrm rot="2588224">
                      <a:off x="5492057" y="3475798"/>
                      <a:ext cx="63064" cy="23386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76" name="台形 441">
                    <a:extLst>
                      <a:ext uri="{FF2B5EF4-FFF2-40B4-BE49-F238E27FC236}">
                        <a16:creationId xmlns:a16="http://schemas.microsoft.com/office/drawing/2014/main" id="{3DEEF715-FEFA-9D80-5ED1-EF7660F05EAC}"/>
                      </a:ext>
                    </a:extLst>
                  </p:cNvPr>
                  <p:cNvSpPr/>
                  <p:nvPr/>
                </p:nvSpPr>
                <p:spPr bwMode="auto">
                  <a:xfrm rot="9000000">
                    <a:off x="8576672" y="1680137"/>
                    <a:ext cx="181718" cy="233637"/>
                  </a:xfrm>
                  <a:custGeom>
                    <a:avLst/>
                    <a:gdLst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0 w 209542"/>
                      <a:gd name="connsiteY4" fmla="*/ 350865 h 35086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78140 w 209542"/>
                      <a:gd name="connsiteY4" fmla="*/ 350305 h 350865"/>
                      <a:gd name="connsiteX5" fmla="*/ 0 w 209542"/>
                      <a:gd name="connsiteY5" fmla="*/ 350865 h 350865"/>
                      <a:gd name="connsiteX0" fmla="*/ 78140 w 209542"/>
                      <a:gd name="connsiteY0" fmla="*/ 350305 h 441745"/>
                      <a:gd name="connsiteX1" fmla="*/ 0 w 209542"/>
                      <a:gd name="connsiteY1" fmla="*/ 350865 h 441745"/>
                      <a:gd name="connsiteX2" fmla="*/ 55154 w 209542"/>
                      <a:gd name="connsiteY2" fmla="*/ 0 h 441745"/>
                      <a:gd name="connsiteX3" fmla="*/ 154388 w 209542"/>
                      <a:gd name="connsiteY3" fmla="*/ 0 h 441745"/>
                      <a:gd name="connsiteX4" fmla="*/ 209542 w 209542"/>
                      <a:gd name="connsiteY4" fmla="*/ 350865 h 441745"/>
                      <a:gd name="connsiteX5" fmla="*/ 169580 w 209542"/>
                      <a:gd name="connsiteY5" fmla="*/ 441745 h 441745"/>
                      <a:gd name="connsiteX0" fmla="*/ 0 w 209542"/>
                      <a:gd name="connsiteY0" fmla="*/ 350865 h 441745"/>
                      <a:gd name="connsiteX1" fmla="*/ 55154 w 209542"/>
                      <a:gd name="connsiteY1" fmla="*/ 0 h 441745"/>
                      <a:gd name="connsiteX2" fmla="*/ 154388 w 209542"/>
                      <a:gd name="connsiteY2" fmla="*/ 0 h 441745"/>
                      <a:gd name="connsiteX3" fmla="*/ 209542 w 209542"/>
                      <a:gd name="connsiteY3" fmla="*/ 350865 h 441745"/>
                      <a:gd name="connsiteX4" fmla="*/ 169580 w 209542"/>
                      <a:gd name="connsiteY4" fmla="*/ 441745 h 44174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209542" h="350865">
                        <a:moveTo>
                          <a:pt x="0" y="350865"/>
                        </a:moveTo>
                        <a:lnTo>
                          <a:pt x="55154" y="0"/>
                        </a:lnTo>
                        <a:lnTo>
                          <a:pt x="154388" y="0"/>
                        </a:lnTo>
                        <a:lnTo>
                          <a:pt x="209542" y="350865"/>
                        </a:lnTo>
                      </a:path>
                    </a:pathLst>
                  </a:custGeom>
                  <a:pattFill prst="dkVert">
                    <a:fgClr>
                      <a:srgbClr val="00B0F0"/>
                    </a:fgClr>
                    <a:bgClr>
                      <a:schemeClr val="accent5">
                        <a:lumMod val="90000"/>
                      </a:schemeClr>
                    </a:bgClr>
                  </a:patt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9" name="グループ化 18">
                  <a:extLst>
                    <a:ext uri="{FF2B5EF4-FFF2-40B4-BE49-F238E27FC236}">
                      <a16:creationId xmlns:a16="http://schemas.microsoft.com/office/drawing/2014/main" id="{4766B3D5-00E7-B415-BAE3-1EFADA50D0E3}"/>
                    </a:ext>
                  </a:extLst>
                </p:cNvPr>
                <p:cNvGrpSpPr/>
                <p:nvPr/>
              </p:nvGrpSpPr>
              <p:grpSpPr>
                <a:xfrm flipH="1">
                  <a:off x="7720908" y="4942971"/>
                  <a:ext cx="643180" cy="813454"/>
                  <a:chOff x="8576672" y="1680137"/>
                  <a:chExt cx="326527" cy="412971"/>
                </a:xfrm>
              </p:grpSpPr>
              <p:grpSp>
                <p:nvGrpSpPr>
                  <p:cNvPr id="25" name="グループ化 24">
                    <a:extLst>
                      <a:ext uri="{FF2B5EF4-FFF2-40B4-BE49-F238E27FC236}">
                        <a16:creationId xmlns:a16="http://schemas.microsoft.com/office/drawing/2014/main" id="{FE08742D-B7D8-E4A8-E554-5E8D5A25AA1D}"/>
                      </a:ext>
                    </a:extLst>
                  </p:cNvPr>
                  <p:cNvGrpSpPr/>
                  <p:nvPr/>
                </p:nvGrpSpPr>
                <p:grpSpPr>
                  <a:xfrm rot="9000000">
                    <a:off x="8691987" y="1865978"/>
                    <a:ext cx="211212" cy="227130"/>
                    <a:chOff x="5046286" y="3282909"/>
                    <a:chExt cx="508835" cy="547184"/>
                  </a:xfrm>
                  <a:solidFill>
                    <a:schemeClr val="tx1"/>
                  </a:solidFill>
                </p:grpSpPr>
                <p:sp>
                  <p:nvSpPr>
                    <p:cNvPr id="34" name="角丸四角形 148">
                      <a:extLst>
                        <a:ext uri="{FF2B5EF4-FFF2-40B4-BE49-F238E27FC236}">
                          <a16:creationId xmlns:a16="http://schemas.microsoft.com/office/drawing/2014/main" id="{192E5AF6-ABAD-EC66-ED0D-0D9C0CAB39AA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206362" y="3507581"/>
                      <a:ext cx="268132" cy="32251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35" name="角丸四角形 149">
                      <a:extLst>
                        <a:ext uri="{FF2B5EF4-FFF2-40B4-BE49-F238E27FC236}">
                          <a16:creationId xmlns:a16="http://schemas.microsoft.com/office/drawing/2014/main" id="{9EF7AC90-FEF0-F561-61F5-5700DC0352F3}"/>
                        </a:ext>
                      </a:extLst>
                    </p:cNvPr>
                    <p:cNvSpPr/>
                    <p:nvPr/>
                  </p:nvSpPr>
                  <p:spPr bwMode="auto">
                    <a:xfrm rot="18452988">
                      <a:off x="5129288" y="3528299"/>
                      <a:ext cx="101783" cy="2677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36" name="角丸四角形 150">
                      <a:extLst>
                        <a:ext uri="{FF2B5EF4-FFF2-40B4-BE49-F238E27FC236}">
                          <a16:creationId xmlns:a16="http://schemas.microsoft.com/office/drawing/2014/main" id="{3673FB4A-CFED-B978-EEB2-C59F514E3C4A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303992" y="3282909"/>
                      <a:ext cx="72869" cy="317749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37" name="角丸四角形 151">
                      <a:extLst>
                        <a:ext uri="{FF2B5EF4-FFF2-40B4-BE49-F238E27FC236}">
                          <a16:creationId xmlns:a16="http://schemas.microsoft.com/office/drawing/2014/main" id="{6521E922-7479-3C34-8177-167563E6F796}"/>
                        </a:ext>
                      </a:extLst>
                    </p:cNvPr>
                    <p:cNvSpPr/>
                    <p:nvPr/>
                  </p:nvSpPr>
                  <p:spPr bwMode="auto">
                    <a:xfrm rot="20390620">
                      <a:off x="5186313" y="3335452"/>
                      <a:ext cx="72869" cy="30078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72" name="角丸四角形 152">
                      <a:extLst>
                        <a:ext uri="{FF2B5EF4-FFF2-40B4-BE49-F238E27FC236}">
                          <a16:creationId xmlns:a16="http://schemas.microsoft.com/office/drawing/2014/main" id="{65D8E4D8-6797-6D89-4C0E-CD4AEF757D67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5413791" y="3341411"/>
                      <a:ext cx="72869" cy="29495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73" name="角丸四角形 153">
                      <a:extLst>
                        <a:ext uri="{FF2B5EF4-FFF2-40B4-BE49-F238E27FC236}">
                          <a16:creationId xmlns:a16="http://schemas.microsoft.com/office/drawing/2014/main" id="{E714DAA6-AD91-532C-737D-AE82B83A823B}"/>
                        </a:ext>
                      </a:extLst>
                    </p:cNvPr>
                    <p:cNvSpPr/>
                    <p:nvPr/>
                  </p:nvSpPr>
                  <p:spPr bwMode="auto">
                    <a:xfrm rot="2588224">
                      <a:off x="5492057" y="3475798"/>
                      <a:ext cx="63064" cy="23386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 cap="flat" cmpd="sng" algn="ctr">
                      <a:solidFill>
                        <a:schemeClr val="tx1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  <p:grpSp>
                <p:nvGrpSpPr>
                  <p:cNvPr id="26" name="グループ化 25">
                    <a:extLst>
                      <a:ext uri="{FF2B5EF4-FFF2-40B4-BE49-F238E27FC236}">
                        <a16:creationId xmlns:a16="http://schemas.microsoft.com/office/drawing/2014/main" id="{43F60304-DFA7-0BC4-6F5A-5EE8036E12B4}"/>
                      </a:ext>
                    </a:extLst>
                  </p:cNvPr>
                  <p:cNvGrpSpPr/>
                  <p:nvPr/>
                </p:nvGrpSpPr>
                <p:grpSpPr>
                  <a:xfrm rot="9000000">
                    <a:off x="8690316" y="1865977"/>
                    <a:ext cx="211212" cy="227130"/>
                    <a:chOff x="5046286" y="3282909"/>
                    <a:chExt cx="508835" cy="547184"/>
                  </a:xfrm>
                  <a:solidFill>
                    <a:srgbClr val="FFCC99"/>
                  </a:solidFill>
                </p:grpSpPr>
                <p:sp>
                  <p:nvSpPr>
                    <p:cNvPr id="28" name="角丸四角形 142">
                      <a:extLst>
                        <a:ext uri="{FF2B5EF4-FFF2-40B4-BE49-F238E27FC236}">
                          <a16:creationId xmlns:a16="http://schemas.microsoft.com/office/drawing/2014/main" id="{2B0AB2A9-994B-30BD-F740-2FFE2CF2F5BF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206362" y="3507581"/>
                      <a:ext cx="268132" cy="32251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29" name="角丸四角形 143">
                      <a:extLst>
                        <a:ext uri="{FF2B5EF4-FFF2-40B4-BE49-F238E27FC236}">
                          <a16:creationId xmlns:a16="http://schemas.microsoft.com/office/drawing/2014/main" id="{177777E1-F6A9-4AA2-FAB5-2EC8B2F07338}"/>
                        </a:ext>
                      </a:extLst>
                    </p:cNvPr>
                    <p:cNvSpPr/>
                    <p:nvPr/>
                  </p:nvSpPr>
                  <p:spPr bwMode="auto">
                    <a:xfrm rot="18452988">
                      <a:off x="5129288" y="3528299"/>
                      <a:ext cx="101783" cy="2677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30" name="角丸四角形 144">
                      <a:extLst>
                        <a:ext uri="{FF2B5EF4-FFF2-40B4-BE49-F238E27FC236}">
                          <a16:creationId xmlns:a16="http://schemas.microsoft.com/office/drawing/2014/main" id="{73EC34DA-31C0-F5D6-5EE8-DF22F2A70DD2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303992" y="3282909"/>
                      <a:ext cx="72869" cy="317749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31" name="角丸四角形 145">
                      <a:extLst>
                        <a:ext uri="{FF2B5EF4-FFF2-40B4-BE49-F238E27FC236}">
                          <a16:creationId xmlns:a16="http://schemas.microsoft.com/office/drawing/2014/main" id="{61E156C8-0966-5EA9-0CE6-8AE4A958A19F}"/>
                        </a:ext>
                      </a:extLst>
                    </p:cNvPr>
                    <p:cNvSpPr/>
                    <p:nvPr/>
                  </p:nvSpPr>
                  <p:spPr bwMode="auto">
                    <a:xfrm rot="20390620">
                      <a:off x="5186313" y="3335452"/>
                      <a:ext cx="72869" cy="30078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32" name="角丸四角形 146">
                      <a:extLst>
                        <a:ext uri="{FF2B5EF4-FFF2-40B4-BE49-F238E27FC236}">
                          <a16:creationId xmlns:a16="http://schemas.microsoft.com/office/drawing/2014/main" id="{DF5431FD-81F0-2C28-DA93-6B192B20C4F6}"/>
                        </a:ext>
                      </a:extLst>
                    </p:cNvPr>
                    <p:cNvSpPr/>
                    <p:nvPr/>
                  </p:nvSpPr>
                  <p:spPr bwMode="auto">
                    <a:xfrm rot="900000">
                      <a:off x="5413791" y="3341411"/>
                      <a:ext cx="72869" cy="29495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  <p:sp>
                  <p:nvSpPr>
                    <p:cNvPr id="33" name="角丸四角形 147">
                      <a:extLst>
                        <a:ext uri="{FF2B5EF4-FFF2-40B4-BE49-F238E27FC236}">
                          <a16:creationId xmlns:a16="http://schemas.microsoft.com/office/drawing/2014/main" id="{FF5AF778-66F6-E7E8-B296-E8C375A597E1}"/>
                        </a:ext>
                      </a:extLst>
                    </p:cNvPr>
                    <p:cNvSpPr/>
                    <p:nvPr/>
                  </p:nvSpPr>
                  <p:spPr bwMode="auto">
                    <a:xfrm rot="2588224">
                      <a:off x="5492057" y="3475798"/>
                      <a:ext cx="63064" cy="23386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25400" cap="flat" cmpd="sng" algn="ctr">
                      <a:noFill/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ctr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0" lang="ja-JP" altLang="en-US" kern="0">
                        <a:solidFill>
                          <a:prstClr val="white"/>
                        </a:solidFill>
                        <a:latin typeface="Calibri"/>
                        <a:ea typeface="ＭＳ Ｐゴシック"/>
                      </a:endParaRPr>
                    </a:p>
                  </p:txBody>
                </p:sp>
              </p:grpSp>
              <p:sp>
                <p:nvSpPr>
                  <p:cNvPr id="27" name="台形 441">
                    <a:extLst>
                      <a:ext uri="{FF2B5EF4-FFF2-40B4-BE49-F238E27FC236}">
                        <a16:creationId xmlns:a16="http://schemas.microsoft.com/office/drawing/2014/main" id="{EF6563ED-457A-3C6D-A749-DD0AD0708847}"/>
                      </a:ext>
                    </a:extLst>
                  </p:cNvPr>
                  <p:cNvSpPr/>
                  <p:nvPr/>
                </p:nvSpPr>
                <p:spPr bwMode="auto">
                  <a:xfrm rot="9000000">
                    <a:off x="8576672" y="1680137"/>
                    <a:ext cx="181718" cy="233637"/>
                  </a:xfrm>
                  <a:custGeom>
                    <a:avLst/>
                    <a:gdLst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0 w 209542"/>
                      <a:gd name="connsiteY4" fmla="*/ 350865 h 35086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  <a:gd name="connsiteX4" fmla="*/ 78140 w 209542"/>
                      <a:gd name="connsiteY4" fmla="*/ 350305 h 350865"/>
                      <a:gd name="connsiteX5" fmla="*/ 0 w 209542"/>
                      <a:gd name="connsiteY5" fmla="*/ 350865 h 350865"/>
                      <a:gd name="connsiteX0" fmla="*/ 78140 w 209542"/>
                      <a:gd name="connsiteY0" fmla="*/ 350305 h 441745"/>
                      <a:gd name="connsiteX1" fmla="*/ 0 w 209542"/>
                      <a:gd name="connsiteY1" fmla="*/ 350865 h 441745"/>
                      <a:gd name="connsiteX2" fmla="*/ 55154 w 209542"/>
                      <a:gd name="connsiteY2" fmla="*/ 0 h 441745"/>
                      <a:gd name="connsiteX3" fmla="*/ 154388 w 209542"/>
                      <a:gd name="connsiteY3" fmla="*/ 0 h 441745"/>
                      <a:gd name="connsiteX4" fmla="*/ 209542 w 209542"/>
                      <a:gd name="connsiteY4" fmla="*/ 350865 h 441745"/>
                      <a:gd name="connsiteX5" fmla="*/ 169580 w 209542"/>
                      <a:gd name="connsiteY5" fmla="*/ 441745 h 441745"/>
                      <a:gd name="connsiteX0" fmla="*/ 0 w 209542"/>
                      <a:gd name="connsiteY0" fmla="*/ 350865 h 441745"/>
                      <a:gd name="connsiteX1" fmla="*/ 55154 w 209542"/>
                      <a:gd name="connsiteY1" fmla="*/ 0 h 441745"/>
                      <a:gd name="connsiteX2" fmla="*/ 154388 w 209542"/>
                      <a:gd name="connsiteY2" fmla="*/ 0 h 441745"/>
                      <a:gd name="connsiteX3" fmla="*/ 209542 w 209542"/>
                      <a:gd name="connsiteY3" fmla="*/ 350865 h 441745"/>
                      <a:gd name="connsiteX4" fmla="*/ 169580 w 209542"/>
                      <a:gd name="connsiteY4" fmla="*/ 441745 h 441745"/>
                      <a:gd name="connsiteX0" fmla="*/ 0 w 209542"/>
                      <a:gd name="connsiteY0" fmla="*/ 350865 h 350865"/>
                      <a:gd name="connsiteX1" fmla="*/ 55154 w 209542"/>
                      <a:gd name="connsiteY1" fmla="*/ 0 h 350865"/>
                      <a:gd name="connsiteX2" fmla="*/ 154388 w 209542"/>
                      <a:gd name="connsiteY2" fmla="*/ 0 h 350865"/>
                      <a:gd name="connsiteX3" fmla="*/ 209542 w 209542"/>
                      <a:gd name="connsiteY3" fmla="*/ 350865 h 35086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209542" h="350865">
                        <a:moveTo>
                          <a:pt x="0" y="350865"/>
                        </a:moveTo>
                        <a:lnTo>
                          <a:pt x="55154" y="0"/>
                        </a:lnTo>
                        <a:lnTo>
                          <a:pt x="154388" y="0"/>
                        </a:lnTo>
                        <a:lnTo>
                          <a:pt x="209542" y="350865"/>
                        </a:lnTo>
                      </a:path>
                    </a:pathLst>
                  </a:custGeom>
                  <a:pattFill prst="dkVert">
                    <a:fgClr>
                      <a:srgbClr val="00B0F0"/>
                    </a:fgClr>
                    <a:bgClr>
                      <a:schemeClr val="accent5">
                        <a:lumMod val="90000"/>
                      </a:schemeClr>
                    </a:bgClr>
                  </a:patt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0" name="円/楕円 303">
                  <a:extLst>
                    <a:ext uri="{FF2B5EF4-FFF2-40B4-BE49-F238E27FC236}">
                      <a16:creationId xmlns:a16="http://schemas.microsoft.com/office/drawing/2014/main" id="{5C672D2E-DCA6-CBC4-ADA7-9C2BACBDCC48}"/>
                    </a:ext>
                  </a:extLst>
                </p:cNvPr>
                <p:cNvSpPr/>
                <p:nvPr/>
              </p:nvSpPr>
              <p:spPr bwMode="auto">
                <a:xfrm>
                  <a:off x="7330454" y="3685038"/>
                  <a:ext cx="1285053" cy="1285053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" name="台形 20">
                  <a:extLst>
                    <a:ext uri="{FF2B5EF4-FFF2-40B4-BE49-F238E27FC236}">
                      <a16:creationId xmlns:a16="http://schemas.microsoft.com/office/drawing/2014/main" id="{6E0129B6-CFC7-2CF2-2CF8-C781771C4EC8}"/>
                    </a:ext>
                  </a:extLst>
                </p:cNvPr>
                <p:cNvSpPr/>
                <p:nvPr/>
              </p:nvSpPr>
              <p:spPr bwMode="auto">
                <a:xfrm>
                  <a:off x="7184016" y="3547046"/>
                  <a:ext cx="1577928" cy="731703"/>
                </a:xfrm>
                <a:prstGeom prst="trapezoid">
                  <a:avLst>
                    <a:gd name="adj" fmla="val 65513"/>
                  </a:avLst>
                </a:prstGeom>
                <a:pattFill prst="plaid">
                  <a:fgClr>
                    <a:srgbClr val="0070C0"/>
                  </a:fgClr>
                  <a:bgClr>
                    <a:srgbClr val="002060"/>
                  </a:bgClr>
                </a:patt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2" name="アーチ 21">
                  <a:extLst>
                    <a:ext uri="{FF2B5EF4-FFF2-40B4-BE49-F238E27FC236}">
                      <a16:creationId xmlns:a16="http://schemas.microsoft.com/office/drawing/2014/main" id="{C7E0E720-457A-C99D-47FF-14937DC17790}"/>
                    </a:ext>
                  </a:extLst>
                </p:cNvPr>
                <p:cNvSpPr/>
                <p:nvPr/>
              </p:nvSpPr>
              <p:spPr bwMode="auto">
                <a:xfrm>
                  <a:off x="7800461" y="4476509"/>
                  <a:ext cx="337913" cy="337913"/>
                </a:xfrm>
                <a:prstGeom prst="blockArc">
                  <a:avLst>
                    <a:gd name="adj1" fmla="val 1687204"/>
                    <a:gd name="adj2" fmla="val 8987775"/>
                    <a:gd name="adj3" fmla="val 14682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" name="アーチ 22">
                  <a:extLst>
                    <a:ext uri="{FF2B5EF4-FFF2-40B4-BE49-F238E27FC236}">
                      <a16:creationId xmlns:a16="http://schemas.microsoft.com/office/drawing/2014/main" id="{E6190C7A-2C45-1302-76DF-96A9FE646434}"/>
                    </a:ext>
                  </a:extLst>
                </p:cNvPr>
                <p:cNvSpPr/>
                <p:nvPr/>
              </p:nvSpPr>
              <p:spPr bwMode="auto">
                <a:xfrm>
                  <a:off x="7451561" y="4209392"/>
                  <a:ext cx="448861" cy="337913"/>
                </a:xfrm>
                <a:prstGeom prst="blockArc">
                  <a:avLst>
                    <a:gd name="adj1" fmla="val 1214370"/>
                    <a:gd name="adj2" fmla="val 9671409"/>
                    <a:gd name="adj3" fmla="val 22448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" name="アーチ 23">
                  <a:extLst>
                    <a:ext uri="{FF2B5EF4-FFF2-40B4-BE49-F238E27FC236}">
                      <a16:creationId xmlns:a16="http://schemas.microsoft.com/office/drawing/2014/main" id="{5067CC4B-75ED-B9B6-A3CB-2D0A6E042EDE}"/>
                    </a:ext>
                  </a:extLst>
                </p:cNvPr>
                <p:cNvSpPr/>
                <p:nvPr/>
              </p:nvSpPr>
              <p:spPr bwMode="auto">
                <a:xfrm>
                  <a:off x="8055697" y="4209392"/>
                  <a:ext cx="448861" cy="337913"/>
                </a:xfrm>
                <a:prstGeom prst="blockArc">
                  <a:avLst>
                    <a:gd name="adj1" fmla="val 1214370"/>
                    <a:gd name="adj2" fmla="val 9671409"/>
                    <a:gd name="adj3" fmla="val 22448"/>
                  </a:avLst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sp>
        <p:nvSpPr>
          <p:cNvPr id="123" name="テキスト ボックス 122">
            <a:extLst>
              <a:ext uri="{FF2B5EF4-FFF2-40B4-BE49-F238E27FC236}">
                <a16:creationId xmlns:a16="http://schemas.microsoft.com/office/drawing/2014/main" id="{1AC5739E-16EE-6D55-36CB-5D2531C0FBA3}"/>
              </a:ext>
            </a:extLst>
          </p:cNvPr>
          <p:cNvSpPr txBox="1"/>
          <p:nvPr/>
        </p:nvSpPr>
        <p:spPr>
          <a:xfrm>
            <a:off x="2849882" y="2400196"/>
            <a:ext cx="4206238" cy="93948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5400" dirty="0">
                <a:ln w="28575">
                  <a:noFill/>
                </a:ln>
              </a:rPr>
              <a:t>しました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09E8A61C-2C08-8EB7-4F78-7B254D9EF017}"/>
              </a:ext>
            </a:extLst>
          </p:cNvPr>
          <p:cNvSpPr/>
          <p:nvPr/>
        </p:nvSpPr>
        <p:spPr>
          <a:xfrm>
            <a:off x="124709" y="107883"/>
            <a:ext cx="2709931" cy="663769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0E660BB-0DEA-5A51-3311-0AC08B8C3134}"/>
              </a:ext>
            </a:extLst>
          </p:cNvPr>
          <p:cNvSpPr txBox="1"/>
          <p:nvPr/>
        </p:nvSpPr>
        <p:spPr>
          <a:xfrm>
            <a:off x="3215640" y="818710"/>
            <a:ext cx="6252915" cy="55211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価格改定により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値上がり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しています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18F4A55B-9C59-B8E6-10E7-92409F51585A}"/>
              </a:ext>
            </a:extLst>
          </p:cNvPr>
          <p:cNvGrpSpPr/>
          <p:nvPr/>
        </p:nvGrpSpPr>
        <p:grpSpPr>
          <a:xfrm>
            <a:off x="452564" y="2092782"/>
            <a:ext cx="1959445" cy="3256003"/>
            <a:chOff x="7522432" y="3547046"/>
            <a:chExt cx="1735798" cy="2884371"/>
          </a:xfrm>
        </p:grpSpPr>
        <p:sp>
          <p:nvSpPr>
            <p:cNvPr id="7" name="涙形 64">
              <a:extLst>
                <a:ext uri="{FF2B5EF4-FFF2-40B4-BE49-F238E27FC236}">
                  <a16:creationId xmlns:a16="http://schemas.microsoft.com/office/drawing/2014/main" id="{8C34502D-4F26-74E7-2D10-A8CE096FA332}"/>
                </a:ext>
              </a:extLst>
            </p:cNvPr>
            <p:cNvSpPr/>
            <p:nvPr/>
          </p:nvSpPr>
          <p:spPr bwMode="auto">
            <a:xfrm>
              <a:off x="7837227" y="6141578"/>
              <a:ext cx="445974" cy="289839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27E3D334-13F1-F1AE-2EA7-3CDD6D89393D}"/>
                </a:ext>
              </a:extLst>
            </p:cNvPr>
            <p:cNvSpPr/>
            <p:nvPr/>
          </p:nvSpPr>
          <p:spPr bwMode="auto">
            <a:xfrm flipH="1">
              <a:off x="8458588" y="6141578"/>
              <a:ext cx="445974" cy="289839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円/楕円 304">
              <a:extLst>
                <a:ext uri="{FF2B5EF4-FFF2-40B4-BE49-F238E27FC236}">
                  <a16:creationId xmlns:a16="http://schemas.microsoft.com/office/drawing/2014/main" id="{B8EA4BB6-FB1B-DADC-AD10-C6EBA634A35D}"/>
                </a:ext>
              </a:extLst>
            </p:cNvPr>
            <p:cNvSpPr/>
            <p:nvPr/>
          </p:nvSpPr>
          <p:spPr bwMode="auto">
            <a:xfrm>
              <a:off x="7930290" y="6218929"/>
              <a:ext cx="90056" cy="900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円/楕円 305">
              <a:extLst>
                <a:ext uri="{FF2B5EF4-FFF2-40B4-BE49-F238E27FC236}">
                  <a16:creationId xmlns:a16="http://schemas.microsoft.com/office/drawing/2014/main" id="{798D2570-1482-9411-2E3F-C0E212044DDE}"/>
                </a:ext>
              </a:extLst>
            </p:cNvPr>
            <p:cNvSpPr/>
            <p:nvPr/>
          </p:nvSpPr>
          <p:spPr bwMode="auto">
            <a:xfrm>
              <a:off x="8737132" y="6218929"/>
              <a:ext cx="90056" cy="900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 124">
              <a:extLst>
                <a:ext uri="{FF2B5EF4-FFF2-40B4-BE49-F238E27FC236}">
                  <a16:creationId xmlns:a16="http://schemas.microsoft.com/office/drawing/2014/main" id="{08EC401B-B7EE-36F3-36CE-6119A12FC5CE}"/>
                </a:ext>
              </a:extLst>
            </p:cNvPr>
            <p:cNvSpPr/>
            <p:nvPr/>
          </p:nvSpPr>
          <p:spPr bwMode="auto">
            <a:xfrm rot="10800000" flipH="1">
              <a:off x="7927953" y="5705671"/>
              <a:ext cx="390964" cy="470340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 125">
              <a:extLst>
                <a:ext uri="{FF2B5EF4-FFF2-40B4-BE49-F238E27FC236}">
                  <a16:creationId xmlns:a16="http://schemas.microsoft.com/office/drawing/2014/main" id="{6425103A-3FB2-4828-EAFB-295602ECC80D}"/>
                </a:ext>
              </a:extLst>
            </p:cNvPr>
            <p:cNvSpPr/>
            <p:nvPr/>
          </p:nvSpPr>
          <p:spPr bwMode="auto">
            <a:xfrm rot="10800000">
              <a:off x="8417757" y="5705670"/>
              <a:ext cx="390962" cy="470340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100998DD-FBF6-F608-F346-DF1D494C7252}"/>
                </a:ext>
              </a:extLst>
            </p:cNvPr>
            <p:cNvGrpSpPr/>
            <p:nvPr/>
          </p:nvGrpSpPr>
          <p:grpSpPr>
            <a:xfrm>
              <a:off x="7522432" y="3547046"/>
              <a:ext cx="1735798" cy="2497057"/>
              <a:chOff x="7105589" y="3547046"/>
              <a:chExt cx="1735798" cy="2497057"/>
            </a:xfrm>
          </p:grpSpPr>
          <p:grpSp>
            <p:nvGrpSpPr>
              <p:cNvPr id="14" name="グループ化 13">
                <a:extLst>
                  <a:ext uri="{FF2B5EF4-FFF2-40B4-BE49-F238E27FC236}">
                    <a16:creationId xmlns:a16="http://schemas.microsoft.com/office/drawing/2014/main" id="{2AF652A9-CDBB-887B-29DF-B311FF7C8FC9}"/>
                  </a:ext>
                </a:extLst>
              </p:cNvPr>
              <p:cNvGrpSpPr/>
              <p:nvPr/>
            </p:nvGrpSpPr>
            <p:grpSpPr>
              <a:xfrm flipH="1">
                <a:off x="8396871" y="4228457"/>
                <a:ext cx="444516" cy="457477"/>
                <a:chOff x="8472560" y="1251585"/>
                <a:chExt cx="225670" cy="232250"/>
              </a:xfrm>
            </p:grpSpPr>
            <p:sp>
              <p:nvSpPr>
                <p:cNvPr id="93" name="円/楕円 342">
                  <a:extLst>
                    <a:ext uri="{FF2B5EF4-FFF2-40B4-BE49-F238E27FC236}">
                      <a16:creationId xmlns:a16="http://schemas.microsoft.com/office/drawing/2014/main" id="{A0CE54C0-495D-BFE2-E850-D052D45BCEAC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4" name="円/楕円 343">
                  <a:extLst>
                    <a:ext uri="{FF2B5EF4-FFF2-40B4-BE49-F238E27FC236}">
                      <a16:creationId xmlns:a16="http://schemas.microsoft.com/office/drawing/2014/main" id="{47A4AB1E-1877-6EAD-B3DD-24747B373C18}"/>
                    </a:ext>
                  </a:extLst>
                </p:cNvPr>
                <p:cNvSpPr/>
                <p:nvPr/>
              </p:nvSpPr>
              <p:spPr bwMode="auto">
                <a:xfrm>
                  <a:off x="851289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" name="グループ化 14">
                <a:extLst>
                  <a:ext uri="{FF2B5EF4-FFF2-40B4-BE49-F238E27FC236}">
                    <a16:creationId xmlns:a16="http://schemas.microsoft.com/office/drawing/2014/main" id="{AD384474-95DF-B88B-0778-8C400E6F60BB}"/>
                  </a:ext>
                </a:extLst>
              </p:cNvPr>
              <p:cNvGrpSpPr/>
              <p:nvPr/>
            </p:nvGrpSpPr>
            <p:grpSpPr>
              <a:xfrm>
                <a:off x="7105589" y="4228457"/>
                <a:ext cx="444516" cy="457477"/>
                <a:chOff x="8472558" y="1251585"/>
                <a:chExt cx="225670" cy="232250"/>
              </a:xfrm>
            </p:grpSpPr>
            <p:sp>
              <p:nvSpPr>
                <p:cNvPr id="91" name="円/楕円 340">
                  <a:extLst>
                    <a:ext uri="{FF2B5EF4-FFF2-40B4-BE49-F238E27FC236}">
                      <a16:creationId xmlns:a16="http://schemas.microsoft.com/office/drawing/2014/main" id="{D2B41390-22D0-54FE-F50C-3516A41BFFFA}"/>
                    </a:ext>
                  </a:extLst>
                </p:cNvPr>
                <p:cNvSpPr/>
                <p:nvPr/>
              </p:nvSpPr>
              <p:spPr bwMode="auto">
                <a:xfrm>
                  <a:off x="8472558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" name="円/楕円 341">
                  <a:extLst>
                    <a:ext uri="{FF2B5EF4-FFF2-40B4-BE49-F238E27FC236}">
                      <a16:creationId xmlns:a16="http://schemas.microsoft.com/office/drawing/2014/main" id="{AB3FD563-3CEA-C171-2813-30BBA5D617AE}"/>
                    </a:ext>
                  </a:extLst>
                </p:cNvPr>
                <p:cNvSpPr/>
                <p:nvPr/>
              </p:nvSpPr>
              <p:spPr bwMode="auto">
                <a:xfrm>
                  <a:off x="8512682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" name="片側の 2 つの角を丸めた四角形 129">
                <a:extLst>
                  <a:ext uri="{FF2B5EF4-FFF2-40B4-BE49-F238E27FC236}">
                    <a16:creationId xmlns:a16="http://schemas.microsoft.com/office/drawing/2014/main" id="{A0CEEAE8-BE76-8F5F-3CCC-F2CAE4DD304D}"/>
                  </a:ext>
                </a:extLst>
              </p:cNvPr>
              <p:cNvSpPr/>
              <p:nvPr/>
            </p:nvSpPr>
            <p:spPr bwMode="auto">
              <a:xfrm>
                <a:off x="7485409" y="4531017"/>
                <a:ext cx="975140" cy="905277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dkVert">
                <a:fgClr>
                  <a:srgbClr val="00B0F0"/>
                </a:fgClr>
                <a:bgClr>
                  <a:schemeClr val="accent5">
                    <a:lumMod val="90000"/>
                  </a:schemeClr>
                </a:bgClr>
              </a:patt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片側の 2 つの角を丸めた四角形 130">
                <a:extLst>
                  <a:ext uri="{FF2B5EF4-FFF2-40B4-BE49-F238E27FC236}">
                    <a16:creationId xmlns:a16="http://schemas.microsoft.com/office/drawing/2014/main" id="{BB1450D4-93D5-AD7C-F000-ECC5707ACE4F}"/>
                  </a:ext>
                </a:extLst>
              </p:cNvPr>
              <p:cNvSpPr/>
              <p:nvPr/>
            </p:nvSpPr>
            <p:spPr bwMode="auto">
              <a:xfrm>
                <a:off x="7519685" y="5438492"/>
                <a:ext cx="902954" cy="605611"/>
              </a:xfrm>
              <a:prstGeom prst="round2SameRect">
                <a:avLst>
                  <a:gd name="adj1" fmla="val 0"/>
                  <a:gd name="adj2" fmla="val 50000"/>
                </a:avLst>
              </a:prstGeom>
              <a:pattFill prst="dkVert">
                <a:fgClr>
                  <a:srgbClr val="00B0F0"/>
                </a:fgClr>
                <a:bgClr>
                  <a:schemeClr val="accent5">
                    <a:lumMod val="90000"/>
                  </a:schemeClr>
                </a:bgClr>
              </a:patt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" name="片側の 2 つの角を丸めた四角形 131">
                <a:extLst>
                  <a:ext uri="{FF2B5EF4-FFF2-40B4-BE49-F238E27FC236}">
                    <a16:creationId xmlns:a16="http://schemas.microsoft.com/office/drawing/2014/main" id="{A0F60C9B-3548-36B8-6A9A-74F3496F06E6}"/>
                  </a:ext>
                </a:extLst>
              </p:cNvPr>
              <p:cNvSpPr/>
              <p:nvPr/>
            </p:nvSpPr>
            <p:spPr bwMode="auto">
              <a:xfrm>
                <a:off x="7595883" y="5441993"/>
                <a:ext cx="750556" cy="527008"/>
              </a:xfrm>
              <a:prstGeom prst="round2SameRect">
                <a:avLst>
                  <a:gd name="adj1" fmla="val 0"/>
                  <a:gd name="adj2" fmla="val 47213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9" name="グループ化 18">
                <a:extLst>
                  <a:ext uri="{FF2B5EF4-FFF2-40B4-BE49-F238E27FC236}">
                    <a16:creationId xmlns:a16="http://schemas.microsoft.com/office/drawing/2014/main" id="{A101E442-1FE7-BE27-5297-BE44E06F535B}"/>
                  </a:ext>
                </a:extLst>
              </p:cNvPr>
              <p:cNvGrpSpPr/>
              <p:nvPr/>
            </p:nvGrpSpPr>
            <p:grpSpPr>
              <a:xfrm>
                <a:off x="7588063" y="4942971"/>
                <a:ext cx="643180" cy="813454"/>
                <a:chOff x="8576672" y="1680137"/>
                <a:chExt cx="326527" cy="412971"/>
              </a:xfrm>
            </p:grpSpPr>
            <p:grpSp>
              <p:nvGrpSpPr>
                <p:cNvPr id="75" name="グループ化 74">
                  <a:extLst>
                    <a:ext uri="{FF2B5EF4-FFF2-40B4-BE49-F238E27FC236}">
                      <a16:creationId xmlns:a16="http://schemas.microsoft.com/office/drawing/2014/main" id="{7EE89BE7-7592-3973-6BD4-36AB44243AFF}"/>
                    </a:ext>
                  </a:extLst>
                </p:cNvPr>
                <p:cNvGrpSpPr/>
                <p:nvPr/>
              </p:nvGrpSpPr>
              <p:grpSpPr>
                <a:xfrm rot="9000000">
                  <a:off x="8691987" y="1865978"/>
                  <a:ext cx="211212" cy="227130"/>
                  <a:chOff x="5046286" y="3282909"/>
                  <a:chExt cx="508835" cy="547184"/>
                </a:xfrm>
                <a:solidFill>
                  <a:schemeClr val="tx1"/>
                </a:solidFill>
              </p:grpSpPr>
              <p:sp>
                <p:nvSpPr>
                  <p:cNvPr id="84" name="角丸四角形 163">
                    <a:extLst>
                      <a:ext uri="{FF2B5EF4-FFF2-40B4-BE49-F238E27FC236}">
                        <a16:creationId xmlns:a16="http://schemas.microsoft.com/office/drawing/2014/main" id="{D52F66AC-4B61-F268-D017-B5EA41C6B34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206362" y="3507581"/>
                    <a:ext cx="268132" cy="32251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5" name="角丸四角形 164">
                    <a:extLst>
                      <a:ext uri="{FF2B5EF4-FFF2-40B4-BE49-F238E27FC236}">
                        <a16:creationId xmlns:a16="http://schemas.microsoft.com/office/drawing/2014/main" id="{5A3246CB-EA29-78E9-666D-4F6553672E29}"/>
                      </a:ext>
                    </a:extLst>
                  </p:cNvPr>
                  <p:cNvSpPr/>
                  <p:nvPr/>
                </p:nvSpPr>
                <p:spPr bwMode="auto">
                  <a:xfrm rot="18452988">
                    <a:off x="5129288" y="3528299"/>
                    <a:ext cx="101783" cy="2677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6" name="角丸四角形 165">
                    <a:extLst>
                      <a:ext uri="{FF2B5EF4-FFF2-40B4-BE49-F238E27FC236}">
                        <a16:creationId xmlns:a16="http://schemas.microsoft.com/office/drawing/2014/main" id="{F945440E-4805-C355-80CA-00191CBCEE4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303992" y="3282909"/>
                    <a:ext cx="72869" cy="31774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8" name="角丸四角形 166">
                    <a:extLst>
                      <a:ext uri="{FF2B5EF4-FFF2-40B4-BE49-F238E27FC236}">
                        <a16:creationId xmlns:a16="http://schemas.microsoft.com/office/drawing/2014/main" id="{CD5C8F54-470A-54F4-81CC-29BC174C4A0F}"/>
                      </a:ext>
                    </a:extLst>
                  </p:cNvPr>
                  <p:cNvSpPr/>
                  <p:nvPr/>
                </p:nvSpPr>
                <p:spPr bwMode="auto">
                  <a:xfrm rot="20390620">
                    <a:off x="5186313" y="3335452"/>
                    <a:ext cx="72869" cy="30078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9" name="角丸四角形 167">
                    <a:extLst>
                      <a:ext uri="{FF2B5EF4-FFF2-40B4-BE49-F238E27FC236}">
                        <a16:creationId xmlns:a16="http://schemas.microsoft.com/office/drawing/2014/main" id="{C04D7A09-0D8D-21E6-6EF0-22923FA79F03}"/>
                      </a:ext>
                    </a:extLst>
                  </p:cNvPr>
                  <p:cNvSpPr/>
                  <p:nvPr/>
                </p:nvSpPr>
                <p:spPr bwMode="auto">
                  <a:xfrm rot="900000">
                    <a:off x="5413791" y="3341411"/>
                    <a:ext cx="72869" cy="2949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0" name="角丸四角形 168">
                    <a:extLst>
                      <a:ext uri="{FF2B5EF4-FFF2-40B4-BE49-F238E27FC236}">
                        <a16:creationId xmlns:a16="http://schemas.microsoft.com/office/drawing/2014/main" id="{5B172AE9-0C90-095F-E13F-DEB191F58850}"/>
                      </a:ext>
                    </a:extLst>
                  </p:cNvPr>
                  <p:cNvSpPr/>
                  <p:nvPr/>
                </p:nvSpPr>
                <p:spPr bwMode="auto">
                  <a:xfrm rot="2588224">
                    <a:off x="5492057" y="3475798"/>
                    <a:ext cx="63064" cy="2338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6" name="グループ化 75">
                  <a:extLst>
                    <a:ext uri="{FF2B5EF4-FFF2-40B4-BE49-F238E27FC236}">
                      <a16:creationId xmlns:a16="http://schemas.microsoft.com/office/drawing/2014/main" id="{4CF9CAE3-4F05-6A5E-D9A3-57C9FCDA705F}"/>
                    </a:ext>
                  </a:extLst>
                </p:cNvPr>
                <p:cNvGrpSpPr/>
                <p:nvPr/>
              </p:nvGrpSpPr>
              <p:grpSpPr>
                <a:xfrm rot="9000000">
                  <a:off x="8690316" y="1865977"/>
                  <a:ext cx="211212" cy="227130"/>
                  <a:chOff x="5046286" y="3282909"/>
                  <a:chExt cx="508835" cy="547184"/>
                </a:xfrm>
                <a:solidFill>
                  <a:srgbClr val="FFCC99"/>
                </a:solidFill>
              </p:grpSpPr>
              <p:sp>
                <p:nvSpPr>
                  <p:cNvPr id="78" name="角丸四角形 157">
                    <a:extLst>
                      <a:ext uri="{FF2B5EF4-FFF2-40B4-BE49-F238E27FC236}">
                        <a16:creationId xmlns:a16="http://schemas.microsoft.com/office/drawing/2014/main" id="{7DAC9335-7A94-A7D9-FB55-7957EEE3EFE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206362" y="3507581"/>
                    <a:ext cx="268132" cy="32251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79" name="角丸四角形 158">
                    <a:extLst>
                      <a:ext uri="{FF2B5EF4-FFF2-40B4-BE49-F238E27FC236}">
                        <a16:creationId xmlns:a16="http://schemas.microsoft.com/office/drawing/2014/main" id="{F1C544B3-BA72-C0A8-220C-3003E7B57ED3}"/>
                      </a:ext>
                    </a:extLst>
                  </p:cNvPr>
                  <p:cNvSpPr/>
                  <p:nvPr/>
                </p:nvSpPr>
                <p:spPr bwMode="auto">
                  <a:xfrm rot="18452988">
                    <a:off x="5129288" y="3528299"/>
                    <a:ext cx="101783" cy="2677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0" name="角丸四角形 159">
                    <a:extLst>
                      <a:ext uri="{FF2B5EF4-FFF2-40B4-BE49-F238E27FC236}">
                        <a16:creationId xmlns:a16="http://schemas.microsoft.com/office/drawing/2014/main" id="{872BC27D-D8F8-C996-C661-883EA004E9C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303992" y="3282909"/>
                    <a:ext cx="72869" cy="31774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1" name="角丸四角形 160">
                    <a:extLst>
                      <a:ext uri="{FF2B5EF4-FFF2-40B4-BE49-F238E27FC236}">
                        <a16:creationId xmlns:a16="http://schemas.microsoft.com/office/drawing/2014/main" id="{DDAA7903-09EE-1ABB-246E-6D971E30E6F4}"/>
                      </a:ext>
                    </a:extLst>
                  </p:cNvPr>
                  <p:cNvSpPr/>
                  <p:nvPr/>
                </p:nvSpPr>
                <p:spPr bwMode="auto">
                  <a:xfrm rot="20390620">
                    <a:off x="5186313" y="3335452"/>
                    <a:ext cx="72869" cy="30078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2" name="角丸四角形 161">
                    <a:extLst>
                      <a:ext uri="{FF2B5EF4-FFF2-40B4-BE49-F238E27FC236}">
                        <a16:creationId xmlns:a16="http://schemas.microsoft.com/office/drawing/2014/main" id="{EF84D549-C621-0731-D0F6-A5C1CE8E50DF}"/>
                      </a:ext>
                    </a:extLst>
                  </p:cNvPr>
                  <p:cNvSpPr/>
                  <p:nvPr/>
                </p:nvSpPr>
                <p:spPr bwMode="auto">
                  <a:xfrm rot="900000">
                    <a:off x="5413791" y="3341411"/>
                    <a:ext cx="72869" cy="2949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3" name="角丸四角形 162">
                    <a:extLst>
                      <a:ext uri="{FF2B5EF4-FFF2-40B4-BE49-F238E27FC236}">
                        <a16:creationId xmlns:a16="http://schemas.microsoft.com/office/drawing/2014/main" id="{E99CAC61-7B6F-2103-31B0-1B3CABB4B337}"/>
                      </a:ext>
                    </a:extLst>
                  </p:cNvPr>
                  <p:cNvSpPr/>
                  <p:nvPr/>
                </p:nvSpPr>
                <p:spPr bwMode="auto">
                  <a:xfrm rot="2588224">
                    <a:off x="5492057" y="3475798"/>
                    <a:ext cx="63064" cy="2338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77" name="台形 441">
                  <a:extLst>
                    <a:ext uri="{FF2B5EF4-FFF2-40B4-BE49-F238E27FC236}">
                      <a16:creationId xmlns:a16="http://schemas.microsoft.com/office/drawing/2014/main" id="{B2B57E24-265E-16B8-25B4-483B90F19885}"/>
                    </a:ext>
                  </a:extLst>
                </p:cNvPr>
                <p:cNvSpPr/>
                <p:nvPr/>
              </p:nvSpPr>
              <p:spPr bwMode="auto">
                <a:xfrm rot="9000000">
                  <a:off x="8576672" y="1680137"/>
                  <a:ext cx="181718" cy="233637"/>
                </a:xfrm>
                <a:custGeom>
                  <a:avLst/>
                  <a:gdLst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0 w 209542"/>
                    <a:gd name="connsiteY4" fmla="*/ 350865 h 35086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78140 w 209542"/>
                    <a:gd name="connsiteY4" fmla="*/ 350305 h 350865"/>
                    <a:gd name="connsiteX5" fmla="*/ 0 w 209542"/>
                    <a:gd name="connsiteY5" fmla="*/ 350865 h 350865"/>
                    <a:gd name="connsiteX0" fmla="*/ 78140 w 209542"/>
                    <a:gd name="connsiteY0" fmla="*/ 350305 h 441745"/>
                    <a:gd name="connsiteX1" fmla="*/ 0 w 209542"/>
                    <a:gd name="connsiteY1" fmla="*/ 350865 h 441745"/>
                    <a:gd name="connsiteX2" fmla="*/ 55154 w 209542"/>
                    <a:gd name="connsiteY2" fmla="*/ 0 h 441745"/>
                    <a:gd name="connsiteX3" fmla="*/ 154388 w 209542"/>
                    <a:gd name="connsiteY3" fmla="*/ 0 h 441745"/>
                    <a:gd name="connsiteX4" fmla="*/ 209542 w 209542"/>
                    <a:gd name="connsiteY4" fmla="*/ 350865 h 441745"/>
                    <a:gd name="connsiteX5" fmla="*/ 169580 w 209542"/>
                    <a:gd name="connsiteY5" fmla="*/ 441745 h 441745"/>
                    <a:gd name="connsiteX0" fmla="*/ 0 w 209542"/>
                    <a:gd name="connsiteY0" fmla="*/ 350865 h 441745"/>
                    <a:gd name="connsiteX1" fmla="*/ 55154 w 209542"/>
                    <a:gd name="connsiteY1" fmla="*/ 0 h 441745"/>
                    <a:gd name="connsiteX2" fmla="*/ 154388 w 209542"/>
                    <a:gd name="connsiteY2" fmla="*/ 0 h 441745"/>
                    <a:gd name="connsiteX3" fmla="*/ 209542 w 209542"/>
                    <a:gd name="connsiteY3" fmla="*/ 350865 h 441745"/>
                    <a:gd name="connsiteX4" fmla="*/ 169580 w 209542"/>
                    <a:gd name="connsiteY4" fmla="*/ 441745 h 44174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09542" h="350865">
                      <a:moveTo>
                        <a:pt x="0" y="350865"/>
                      </a:moveTo>
                      <a:lnTo>
                        <a:pt x="55154" y="0"/>
                      </a:lnTo>
                      <a:lnTo>
                        <a:pt x="154388" y="0"/>
                      </a:lnTo>
                      <a:lnTo>
                        <a:pt x="209542" y="350865"/>
                      </a:lnTo>
                    </a:path>
                  </a:pathLst>
                </a:custGeom>
                <a:pattFill prst="dkVert">
                  <a:fgClr>
                    <a:srgbClr val="00B0F0"/>
                  </a:fgClr>
                  <a:bgClr>
                    <a:schemeClr val="accent5">
                      <a:lumMod val="90000"/>
                    </a:schemeClr>
                  </a:bgClr>
                </a:patt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0" name="グループ化 19">
                <a:extLst>
                  <a:ext uri="{FF2B5EF4-FFF2-40B4-BE49-F238E27FC236}">
                    <a16:creationId xmlns:a16="http://schemas.microsoft.com/office/drawing/2014/main" id="{9E1A9E9D-F85E-FC61-410C-3CAD2C49F649}"/>
                  </a:ext>
                </a:extLst>
              </p:cNvPr>
              <p:cNvGrpSpPr/>
              <p:nvPr/>
            </p:nvGrpSpPr>
            <p:grpSpPr>
              <a:xfrm flipH="1">
                <a:off x="7720908" y="4942971"/>
                <a:ext cx="643180" cy="813454"/>
                <a:chOff x="8576672" y="1680137"/>
                <a:chExt cx="326527" cy="412971"/>
              </a:xfrm>
            </p:grpSpPr>
            <p:grpSp>
              <p:nvGrpSpPr>
                <p:cNvPr id="27" name="グループ化 26">
                  <a:extLst>
                    <a:ext uri="{FF2B5EF4-FFF2-40B4-BE49-F238E27FC236}">
                      <a16:creationId xmlns:a16="http://schemas.microsoft.com/office/drawing/2014/main" id="{8174956C-3815-3B17-66DE-DEDDC5B48F78}"/>
                    </a:ext>
                  </a:extLst>
                </p:cNvPr>
                <p:cNvGrpSpPr/>
                <p:nvPr/>
              </p:nvGrpSpPr>
              <p:grpSpPr>
                <a:xfrm rot="9000000">
                  <a:off x="8691987" y="1865978"/>
                  <a:ext cx="211212" cy="227130"/>
                  <a:chOff x="5046286" y="3282909"/>
                  <a:chExt cx="508835" cy="547184"/>
                </a:xfrm>
                <a:solidFill>
                  <a:schemeClr val="tx1"/>
                </a:solidFill>
              </p:grpSpPr>
              <p:sp>
                <p:nvSpPr>
                  <p:cNvPr id="36" name="角丸四角形 148">
                    <a:extLst>
                      <a:ext uri="{FF2B5EF4-FFF2-40B4-BE49-F238E27FC236}">
                        <a16:creationId xmlns:a16="http://schemas.microsoft.com/office/drawing/2014/main" id="{C03A11E6-BAE9-F02D-1E4E-762CD4420DF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206362" y="3507581"/>
                    <a:ext cx="268132" cy="32251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7" name="角丸四角形 149">
                    <a:extLst>
                      <a:ext uri="{FF2B5EF4-FFF2-40B4-BE49-F238E27FC236}">
                        <a16:creationId xmlns:a16="http://schemas.microsoft.com/office/drawing/2014/main" id="{DAEE08C6-F47B-1461-7967-ED6716D2233F}"/>
                      </a:ext>
                    </a:extLst>
                  </p:cNvPr>
                  <p:cNvSpPr/>
                  <p:nvPr/>
                </p:nvSpPr>
                <p:spPr bwMode="auto">
                  <a:xfrm rot="18452988">
                    <a:off x="5129288" y="3528299"/>
                    <a:ext cx="101783" cy="2677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8" name="角丸四角形 150">
                    <a:extLst>
                      <a:ext uri="{FF2B5EF4-FFF2-40B4-BE49-F238E27FC236}">
                        <a16:creationId xmlns:a16="http://schemas.microsoft.com/office/drawing/2014/main" id="{F7FFBD01-F797-DB7E-011B-2BE31B81146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303992" y="3282909"/>
                    <a:ext cx="72869" cy="31774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9" name="角丸四角形 151">
                    <a:extLst>
                      <a:ext uri="{FF2B5EF4-FFF2-40B4-BE49-F238E27FC236}">
                        <a16:creationId xmlns:a16="http://schemas.microsoft.com/office/drawing/2014/main" id="{68CAB927-23B6-259B-645B-9855A7B477F2}"/>
                      </a:ext>
                    </a:extLst>
                  </p:cNvPr>
                  <p:cNvSpPr/>
                  <p:nvPr/>
                </p:nvSpPr>
                <p:spPr bwMode="auto">
                  <a:xfrm rot="20390620">
                    <a:off x="5186313" y="3335452"/>
                    <a:ext cx="72869" cy="30078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0" name="角丸四角形 152">
                    <a:extLst>
                      <a:ext uri="{FF2B5EF4-FFF2-40B4-BE49-F238E27FC236}">
                        <a16:creationId xmlns:a16="http://schemas.microsoft.com/office/drawing/2014/main" id="{774F1D26-5E6F-A326-F693-29E6B91A7BB0}"/>
                      </a:ext>
                    </a:extLst>
                  </p:cNvPr>
                  <p:cNvSpPr/>
                  <p:nvPr/>
                </p:nvSpPr>
                <p:spPr bwMode="auto">
                  <a:xfrm rot="900000">
                    <a:off x="5413791" y="3341411"/>
                    <a:ext cx="72869" cy="2949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41" name="角丸四角形 153">
                    <a:extLst>
                      <a:ext uri="{FF2B5EF4-FFF2-40B4-BE49-F238E27FC236}">
                        <a16:creationId xmlns:a16="http://schemas.microsoft.com/office/drawing/2014/main" id="{D0B0F963-F1A0-D3DC-025C-6FB88C0852C5}"/>
                      </a:ext>
                    </a:extLst>
                  </p:cNvPr>
                  <p:cNvSpPr/>
                  <p:nvPr/>
                </p:nvSpPr>
                <p:spPr bwMode="auto">
                  <a:xfrm rot="2588224">
                    <a:off x="5492057" y="3475798"/>
                    <a:ext cx="63064" cy="2338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5715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8" name="グループ化 27">
                  <a:extLst>
                    <a:ext uri="{FF2B5EF4-FFF2-40B4-BE49-F238E27FC236}">
                      <a16:creationId xmlns:a16="http://schemas.microsoft.com/office/drawing/2014/main" id="{76CFCB4E-F8E7-5FDC-FC6C-B2974B8CAE1A}"/>
                    </a:ext>
                  </a:extLst>
                </p:cNvPr>
                <p:cNvGrpSpPr/>
                <p:nvPr/>
              </p:nvGrpSpPr>
              <p:grpSpPr>
                <a:xfrm rot="9000000">
                  <a:off x="8690316" y="1865977"/>
                  <a:ext cx="211212" cy="227130"/>
                  <a:chOff x="5046286" y="3282909"/>
                  <a:chExt cx="508835" cy="547184"/>
                </a:xfrm>
                <a:solidFill>
                  <a:srgbClr val="FFCC99"/>
                </a:solidFill>
              </p:grpSpPr>
              <p:sp>
                <p:nvSpPr>
                  <p:cNvPr id="30" name="角丸四角形 142">
                    <a:extLst>
                      <a:ext uri="{FF2B5EF4-FFF2-40B4-BE49-F238E27FC236}">
                        <a16:creationId xmlns:a16="http://schemas.microsoft.com/office/drawing/2014/main" id="{58B4D185-F97E-D7A6-4306-A1A3D079531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206362" y="3507581"/>
                    <a:ext cx="268132" cy="32251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1" name="角丸四角形 143">
                    <a:extLst>
                      <a:ext uri="{FF2B5EF4-FFF2-40B4-BE49-F238E27FC236}">
                        <a16:creationId xmlns:a16="http://schemas.microsoft.com/office/drawing/2014/main" id="{CE159319-37AC-DD1B-D78E-3E53BB16C6DD}"/>
                      </a:ext>
                    </a:extLst>
                  </p:cNvPr>
                  <p:cNvSpPr/>
                  <p:nvPr/>
                </p:nvSpPr>
                <p:spPr bwMode="auto">
                  <a:xfrm rot="18452988">
                    <a:off x="5129288" y="3528299"/>
                    <a:ext cx="101783" cy="2677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2" name="角丸四角形 144">
                    <a:extLst>
                      <a:ext uri="{FF2B5EF4-FFF2-40B4-BE49-F238E27FC236}">
                        <a16:creationId xmlns:a16="http://schemas.microsoft.com/office/drawing/2014/main" id="{6EB7F6D7-E4E6-EF72-86A5-EBD6A7533D8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303992" y="3282909"/>
                    <a:ext cx="72869" cy="31774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3" name="角丸四角形 145">
                    <a:extLst>
                      <a:ext uri="{FF2B5EF4-FFF2-40B4-BE49-F238E27FC236}">
                        <a16:creationId xmlns:a16="http://schemas.microsoft.com/office/drawing/2014/main" id="{F408AC1C-88C7-E5B4-06C9-5BEABFB989A6}"/>
                      </a:ext>
                    </a:extLst>
                  </p:cNvPr>
                  <p:cNvSpPr/>
                  <p:nvPr/>
                </p:nvSpPr>
                <p:spPr bwMode="auto">
                  <a:xfrm rot="20390620">
                    <a:off x="5186313" y="3335452"/>
                    <a:ext cx="72869" cy="30078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4" name="角丸四角形 146">
                    <a:extLst>
                      <a:ext uri="{FF2B5EF4-FFF2-40B4-BE49-F238E27FC236}">
                        <a16:creationId xmlns:a16="http://schemas.microsoft.com/office/drawing/2014/main" id="{9DABE94F-1001-A7FD-2C47-A4E72B206EC7}"/>
                      </a:ext>
                    </a:extLst>
                  </p:cNvPr>
                  <p:cNvSpPr/>
                  <p:nvPr/>
                </p:nvSpPr>
                <p:spPr bwMode="auto">
                  <a:xfrm rot="900000">
                    <a:off x="5413791" y="3341411"/>
                    <a:ext cx="72869" cy="294952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35" name="角丸四角形 147">
                    <a:extLst>
                      <a:ext uri="{FF2B5EF4-FFF2-40B4-BE49-F238E27FC236}">
                        <a16:creationId xmlns:a16="http://schemas.microsoft.com/office/drawing/2014/main" id="{DED7A8BB-CEF2-6737-204F-AC0F5ED4E528}"/>
                      </a:ext>
                    </a:extLst>
                  </p:cNvPr>
                  <p:cNvSpPr/>
                  <p:nvPr/>
                </p:nvSpPr>
                <p:spPr bwMode="auto">
                  <a:xfrm rot="2588224">
                    <a:off x="5492057" y="3475798"/>
                    <a:ext cx="63064" cy="23386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254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29" name="台形 441">
                  <a:extLst>
                    <a:ext uri="{FF2B5EF4-FFF2-40B4-BE49-F238E27FC236}">
                      <a16:creationId xmlns:a16="http://schemas.microsoft.com/office/drawing/2014/main" id="{8C5FD561-BB80-9D4F-B8AD-2889FB284792}"/>
                    </a:ext>
                  </a:extLst>
                </p:cNvPr>
                <p:cNvSpPr/>
                <p:nvPr/>
              </p:nvSpPr>
              <p:spPr bwMode="auto">
                <a:xfrm rot="9000000">
                  <a:off x="8576672" y="1680137"/>
                  <a:ext cx="181718" cy="233637"/>
                </a:xfrm>
                <a:custGeom>
                  <a:avLst/>
                  <a:gdLst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0 w 209542"/>
                    <a:gd name="connsiteY4" fmla="*/ 350865 h 35086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  <a:gd name="connsiteX4" fmla="*/ 78140 w 209542"/>
                    <a:gd name="connsiteY4" fmla="*/ 350305 h 350865"/>
                    <a:gd name="connsiteX5" fmla="*/ 0 w 209542"/>
                    <a:gd name="connsiteY5" fmla="*/ 350865 h 350865"/>
                    <a:gd name="connsiteX0" fmla="*/ 78140 w 209542"/>
                    <a:gd name="connsiteY0" fmla="*/ 350305 h 441745"/>
                    <a:gd name="connsiteX1" fmla="*/ 0 w 209542"/>
                    <a:gd name="connsiteY1" fmla="*/ 350865 h 441745"/>
                    <a:gd name="connsiteX2" fmla="*/ 55154 w 209542"/>
                    <a:gd name="connsiteY2" fmla="*/ 0 h 441745"/>
                    <a:gd name="connsiteX3" fmla="*/ 154388 w 209542"/>
                    <a:gd name="connsiteY3" fmla="*/ 0 h 441745"/>
                    <a:gd name="connsiteX4" fmla="*/ 209542 w 209542"/>
                    <a:gd name="connsiteY4" fmla="*/ 350865 h 441745"/>
                    <a:gd name="connsiteX5" fmla="*/ 169580 w 209542"/>
                    <a:gd name="connsiteY5" fmla="*/ 441745 h 441745"/>
                    <a:gd name="connsiteX0" fmla="*/ 0 w 209542"/>
                    <a:gd name="connsiteY0" fmla="*/ 350865 h 441745"/>
                    <a:gd name="connsiteX1" fmla="*/ 55154 w 209542"/>
                    <a:gd name="connsiteY1" fmla="*/ 0 h 441745"/>
                    <a:gd name="connsiteX2" fmla="*/ 154388 w 209542"/>
                    <a:gd name="connsiteY2" fmla="*/ 0 h 441745"/>
                    <a:gd name="connsiteX3" fmla="*/ 209542 w 209542"/>
                    <a:gd name="connsiteY3" fmla="*/ 350865 h 441745"/>
                    <a:gd name="connsiteX4" fmla="*/ 169580 w 209542"/>
                    <a:gd name="connsiteY4" fmla="*/ 441745 h 441745"/>
                    <a:gd name="connsiteX0" fmla="*/ 0 w 209542"/>
                    <a:gd name="connsiteY0" fmla="*/ 350865 h 350865"/>
                    <a:gd name="connsiteX1" fmla="*/ 55154 w 209542"/>
                    <a:gd name="connsiteY1" fmla="*/ 0 h 350865"/>
                    <a:gd name="connsiteX2" fmla="*/ 154388 w 209542"/>
                    <a:gd name="connsiteY2" fmla="*/ 0 h 350865"/>
                    <a:gd name="connsiteX3" fmla="*/ 209542 w 209542"/>
                    <a:gd name="connsiteY3" fmla="*/ 350865 h 3508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09542" h="350865">
                      <a:moveTo>
                        <a:pt x="0" y="350865"/>
                      </a:moveTo>
                      <a:lnTo>
                        <a:pt x="55154" y="0"/>
                      </a:lnTo>
                      <a:lnTo>
                        <a:pt x="154388" y="0"/>
                      </a:lnTo>
                      <a:lnTo>
                        <a:pt x="209542" y="350865"/>
                      </a:lnTo>
                    </a:path>
                  </a:pathLst>
                </a:custGeom>
                <a:pattFill prst="dkVert">
                  <a:fgClr>
                    <a:srgbClr val="00B0F0"/>
                  </a:fgClr>
                  <a:bgClr>
                    <a:schemeClr val="accent5">
                      <a:lumMod val="90000"/>
                    </a:schemeClr>
                  </a:bgClr>
                </a:patt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1" name="円/楕円 303">
                <a:extLst>
                  <a:ext uri="{FF2B5EF4-FFF2-40B4-BE49-F238E27FC236}">
                    <a16:creationId xmlns:a16="http://schemas.microsoft.com/office/drawing/2014/main" id="{1AA85430-3DC7-0CD4-06F1-590EA1251378}"/>
                  </a:ext>
                </a:extLst>
              </p:cNvPr>
              <p:cNvSpPr/>
              <p:nvPr/>
            </p:nvSpPr>
            <p:spPr bwMode="auto">
              <a:xfrm>
                <a:off x="7330454" y="3685038"/>
                <a:ext cx="1285053" cy="1285053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台形 21">
                <a:extLst>
                  <a:ext uri="{FF2B5EF4-FFF2-40B4-BE49-F238E27FC236}">
                    <a16:creationId xmlns:a16="http://schemas.microsoft.com/office/drawing/2014/main" id="{14158C39-2901-7345-FD7F-D408CA647DE1}"/>
                  </a:ext>
                </a:extLst>
              </p:cNvPr>
              <p:cNvSpPr/>
              <p:nvPr/>
            </p:nvSpPr>
            <p:spPr bwMode="auto">
              <a:xfrm>
                <a:off x="7184016" y="3547046"/>
                <a:ext cx="1577928" cy="731703"/>
              </a:xfrm>
              <a:prstGeom prst="trapezoid">
                <a:avLst>
                  <a:gd name="adj" fmla="val 65513"/>
                </a:avLst>
              </a:prstGeom>
              <a:pattFill prst="plaid">
                <a:fgClr>
                  <a:srgbClr val="0070C0"/>
                </a:fgClr>
                <a:bgClr>
                  <a:srgbClr val="002060"/>
                </a:bgClr>
              </a:patt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" name="アーチ 22">
                <a:extLst>
                  <a:ext uri="{FF2B5EF4-FFF2-40B4-BE49-F238E27FC236}">
                    <a16:creationId xmlns:a16="http://schemas.microsoft.com/office/drawing/2014/main" id="{21D346B8-9FEF-E771-6AB4-51F59DF91E14}"/>
                  </a:ext>
                </a:extLst>
              </p:cNvPr>
              <p:cNvSpPr/>
              <p:nvPr/>
            </p:nvSpPr>
            <p:spPr bwMode="auto">
              <a:xfrm>
                <a:off x="7800461" y="4476509"/>
                <a:ext cx="337913" cy="337913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アーチ 23">
                <a:extLst>
                  <a:ext uri="{FF2B5EF4-FFF2-40B4-BE49-F238E27FC236}">
                    <a16:creationId xmlns:a16="http://schemas.microsoft.com/office/drawing/2014/main" id="{D7929BA6-3DBC-D85D-E3CC-90EA3F72C131}"/>
                  </a:ext>
                </a:extLst>
              </p:cNvPr>
              <p:cNvSpPr/>
              <p:nvPr/>
            </p:nvSpPr>
            <p:spPr bwMode="auto">
              <a:xfrm>
                <a:off x="7451561" y="4209392"/>
                <a:ext cx="448861" cy="337913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アーチ 24">
                <a:extLst>
                  <a:ext uri="{FF2B5EF4-FFF2-40B4-BE49-F238E27FC236}">
                    <a16:creationId xmlns:a16="http://schemas.microsoft.com/office/drawing/2014/main" id="{0C1C2B33-794D-5F8C-EBA9-50F787420BFD}"/>
                  </a:ext>
                </a:extLst>
              </p:cNvPr>
              <p:cNvSpPr/>
              <p:nvPr/>
            </p:nvSpPr>
            <p:spPr bwMode="auto">
              <a:xfrm>
                <a:off x="8055697" y="4209392"/>
                <a:ext cx="448861" cy="337913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99658510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169</Words>
  <Application>Microsoft Office PowerPoint</Application>
  <PresentationFormat>A4 210 x 297 mm</PresentationFormat>
  <Paragraphs>27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hari017_価格改定に関する貼り紙</dc:title>
  <dc:subject>hari017_価格改定に関する貼り紙</dc:subject>
  <dc:creator>でじけろお</dc:creator>
  <cp:lastModifiedBy/>
  <cp:revision>1</cp:revision>
  <dcterms:created xsi:type="dcterms:W3CDTF">2014-12-04T06:28:23Z</dcterms:created>
  <dcterms:modified xsi:type="dcterms:W3CDTF">2022-10-12T16:19:08Z</dcterms:modified>
  <cp:version>1</cp:version>
</cp:coreProperties>
</file>

<file path=docProps/thumbnail.jpeg>
</file>